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3"/>
  </p:notesMasterIdLst>
  <p:sldIdLst>
    <p:sldId id="256" r:id="rId2"/>
    <p:sldId id="259" r:id="rId3"/>
    <p:sldId id="260" r:id="rId4"/>
    <p:sldId id="261" r:id="rId5"/>
    <p:sldId id="267" r:id="rId6"/>
    <p:sldId id="262" r:id="rId7"/>
    <p:sldId id="263" r:id="rId8"/>
    <p:sldId id="312" r:id="rId9"/>
    <p:sldId id="287" r:id="rId10"/>
    <p:sldId id="276" r:id="rId11"/>
    <p:sldId id="293" r:id="rId12"/>
  </p:sldIdLst>
  <p:sldSz cx="9144000" cy="5143500" type="screen16x9"/>
  <p:notesSz cx="6858000" cy="9144000"/>
  <p:embeddedFontLst>
    <p:embeddedFont>
      <p:font typeface="Fahkwang" panose="00000500000000000000" pitchFamily="2" charset="-34"/>
      <p:regular r:id="rId14"/>
      <p:bold r:id="rId15"/>
      <p:italic r:id="rId16"/>
      <p:boldItalic r:id="rId17"/>
    </p:embeddedFont>
    <p:embeddedFont>
      <p:font typeface="Garamond" panose="02020404030301010803" pitchFamily="18" charset="0"/>
      <p:regular r:id="rId18"/>
      <p:bold r:id="rId19"/>
      <p:italic r:id="rId20"/>
    </p:embeddedFont>
    <p:embeddedFont>
      <p:font typeface="Ingrid Darling" panose="020B0604020202020204" charset="0"/>
      <p:regular r:id="rId21"/>
    </p:embeddedFont>
    <p:embeddedFont>
      <p:font typeface="Quicksand" panose="020B0604020202020204" charset="0"/>
      <p:regular r:id="rId22"/>
      <p:bold r:id="rId23"/>
    </p:embeddedFont>
    <p:embeddedFont>
      <p:font typeface="Roboto Condensed Light" panose="02000000000000000000" pitchFamily="2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23E9719-C8AA-42CB-8151-011BF66C70F9}">
  <a:tblStyle styleId="{C23E9719-C8AA-42CB-8151-011BF66C70F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36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078a0c099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078a0c099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e4b7ac326b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e4b7ac326b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1078a0c0997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1078a0c0997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e4b7ac326b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e4b7ac326b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e4b7ac326b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e4b7ac326b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4b7ac326b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4b7ac326b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1078a0c0997_0_390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1078a0c0997_0_390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4b7ac326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4b7ac326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e4b7ac326b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e4b7ac326b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e4b7ac326b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e4b7ac326b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3484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1078a0c0997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1078a0c0997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29150" y="755925"/>
            <a:ext cx="7085700" cy="22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957350" y="3164625"/>
            <a:ext cx="52293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-1572134">
            <a:off x="-977539" y="-1819598"/>
            <a:ext cx="4266901" cy="2787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4438950">
            <a:off x="6721798" y="-512024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0572" y="-1983575"/>
            <a:ext cx="4231199" cy="276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430136">
            <a:off x="8261682" y="-367601"/>
            <a:ext cx="951395" cy="152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-4438950" flipH="1">
            <a:off x="-2132827" y="235076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6361050" flipH="1">
            <a:off x="6552735" y="3857383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9802557">
            <a:off x="-2285232" y="3652449"/>
            <a:ext cx="4266901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178279">
            <a:off x="-958790" y="4452876"/>
            <a:ext cx="4231198" cy="276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500004">
            <a:off x="-293115" y="4251617"/>
            <a:ext cx="953651" cy="1532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9921072">
            <a:off x="5460261" y="4517658"/>
            <a:ext cx="4266899" cy="2787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9417554" flipH="1">
            <a:off x="-724239" y="4391503"/>
            <a:ext cx="4266903" cy="2787646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3"/>
          <p:cNvSpPr txBox="1">
            <a:spLocks noGrp="1"/>
          </p:cNvSpPr>
          <p:nvPr>
            <p:ph type="subTitle" idx="1"/>
          </p:nvPr>
        </p:nvSpPr>
        <p:spPr>
          <a:xfrm>
            <a:off x="1286178" y="2461641"/>
            <a:ext cx="2562300" cy="10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9" name="Google Shape;269;p23"/>
          <p:cNvSpPr txBox="1">
            <a:spLocks noGrp="1"/>
          </p:cNvSpPr>
          <p:nvPr>
            <p:ph type="title"/>
          </p:nvPr>
        </p:nvSpPr>
        <p:spPr>
          <a:xfrm>
            <a:off x="1286178" y="1270859"/>
            <a:ext cx="2562300" cy="11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70" name="Google Shape;270;p23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8726762">
            <a:off x="6697146" y="3290676"/>
            <a:ext cx="4266903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3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 rot="-1572134">
            <a:off x="-1282339" y="-1819598"/>
            <a:ext cx="4266901" cy="2787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3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-4438950" flipH="1">
            <a:off x="-2513827" y="235076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3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9802557">
            <a:off x="-2513832" y="4033449"/>
            <a:ext cx="4266901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090643">
            <a:off x="4801306" y="4049457"/>
            <a:ext cx="3996940" cy="2611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500001">
            <a:off x="136967" y="4488991"/>
            <a:ext cx="710091" cy="1140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300010" flipH="1">
            <a:off x="-304065" y="-472320"/>
            <a:ext cx="798781" cy="1283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1935842">
            <a:off x="6510118" y="-1432605"/>
            <a:ext cx="3510318" cy="2293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>
            <a:spLocks noGrp="1"/>
          </p:cNvSpPr>
          <p:nvPr>
            <p:ph type="title"/>
          </p:nvPr>
        </p:nvSpPr>
        <p:spPr>
          <a:xfrm>
            <a:off x="955575" y="1189025"/>
            <a:ext cx="5095800" cy="16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5100">
                <a:latin typeface="Ingrid Darling"/>
                <a:ea typeface="Ingrid Darling"/>
                <a:cs typeface="Ingrid Darling"/>
                <a:sym typeface="Ingrid Darling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28"/>
          <p:cNvSpPr txBox="1">
            <a:spLocks noGrp="1"/>
          </p:cNvSpPr>
          <p:nvPr>
            <p:ph type="subTitle" idx="1"/>
          </p:nvPr>
        </p:nvSpPr>
        <p:spPr>
          <a:xfrm>
            <a:off x="955575" y="2943164"/>
            <a:ext cx="50958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17" name="Google Shape;317;p28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10272756">
            <a:off x="6154171" y="4332976"/>
            <a:ext cx="4266901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8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-1572134">
            <a:off x="-1282339" y="-1819598"/>
            <a:ext cx="4266901" cy="2787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8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-4438950" flipH="1">
            <a:off x="-2513827" y="235076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8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9802557">
            <a:off x="-2513832" y="4033449"/>
            <a:ext cx="4266901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178279">
            <a:off x="-1187390" y="4833876"/>
            <a:ext cx="4231198" cy="276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500004">
            <a:off x="51010" y="4313217"/>
            <a:ext cx="953651" cy="1532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300010" flipH="1">
            <a:off x="-304065" y="-472320"/>
            <a:ext cx="798781" cy="1283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621722">
            <a:off x="7287647" y="-1491920"/>
            <a:ext cx="3422158" cy="2235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BLANK_1_1_1_1_1_1_1_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31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9475653">
            <a:off x="5615241" y="4220734"/>
            <a:ext cx="4266899" cy="2787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31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10340236">
            <a:off x="2240503" y="4433654"/>
            <a:ext cx="4266900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886958" y="4161620"/>
            <a:ext cx="4231199" cy="276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369864" flipH="1">
            <a:off x="8508574" y="4489498"/>
            <a:ext cx="951395" cy="152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1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flipH="1">
            <a:off x="3034665" y="-2013164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621721">
            <a:off x="6432530" y="-1507268"/>
            <a:ext cx="4231198" cy="276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31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-878928">
            <a:off x="-1205784" y="-1518937"/>
            <a:ext cx="4266899" cy="2787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30618">
            <a:off x="-284274" y="-736662"/>
            <a:ext cx="953652" cy="1532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-713900" y="4161637"/>
            <a:ext cx="1544577" cy="1650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 flipH="1">
            <a:off x="8084488" y="-950413"/>
            <a:ext cx="1544577" cy="1650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BLANK_1_1_1_1_1_1_1_1_1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1762326"/>
            <a:ext cx="3238751" cy="3424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2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-1771295">
            <a:off x="-1665953" y="-1482274"/>
            <a:ext cx="4266903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448344" flipH="1">
            <a:off x="-555152" y="-1965556"/>
            <a:ext cx="3422157" cy="2235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791725">
            <a:off x="7198500" y="4068718"/>
            <a:ext cx="3422156" cy="2235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2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9948443" flipH="1">
            <a:off x="5703848" y="4024626"/>
            <a:ext cx="4266902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 flipH="1">
            <a:off x="5751650" y="0"/>
            <a:ext cx="3392350" cy="358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2">
  <p:cSld name="BLANK_1_1_1_1_1_1_1_1_2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011325" flipH="1">
            <a:off x="-1912297" y="-1007742"/>
            <a:ext cx="3960773" cy="2587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803508">
            <a:off x="-569849" y="-508454"/>
            <a:ext cx="1486975" cy="1589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3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 rot="10098492" flipH="1">
            <a:off x="7210072" y="3504249"/>
            <a:ext cx="4266901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3"/>
          <p:cNvPicPr preferRelativeResize="0"/>
          <p:nvPr/>
        </p:nvPicPr>
        <p:blipFill>
          <a:blip r:embed="rId5">
            <a:alphaModFix amt="42000"/>
          </a:blip>
          <a:stretch>
            <a:fillRect/>
          </a:stretch>
        </p:blipFill>
        <p:spPr>
          <a:xfrm rot="-10456230">
            <a:off x="4597746" y="4099209"/>
            <a:ext cx="4266902" cy="2787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158200" y="2017075"/>
            <a:ext cx="482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57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3825150" y="831962"/>
            <a:ext cx="1677300" cy="9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400">
                <a:latin typeface="Ingrid Darling"/>
                <a:ea typeface="Ingrid Darling"/>
                <a:cs typeface="Ingrid Darling"/>
                <a:sym typeface="Ingrid Darling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2132850" y="3110638"/>
            <a:ext cx="48783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5" name="Google Shape;25;p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-9227866" flipH="1">
            <a:off x="-626764" y="4441220"/>
            <a:ext cx="4266901" cy="2787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6361050" flipH="1">
            <a:off x="6525723" y="3133644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6244497" y="4628520"/>
            <a:ext cx="4231199" cy="276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369864" flipH="1">
            <a:off x="8065607" y="4248173"/>
            <a:ext cx="951395" cy="152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-6361050">
            <a:off x="-2328902" y="2386544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4438950">
            <a:off x="6937385" y="-1198063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997443" flipH="1">
            <a:off x="-2481307" y="-1030830"/>
            <a:ext cx="4266901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621721" flipH="1">
            <a:off x="-1154865" y="-1807931"/>
            <a:ext cx="4231198" cy="276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299996" flipH="1">
            <a:off x="-489190" y="-374663"/>
            <a:ext cx="953651" cy="1532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3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878928" flipH="1">
            <a:off x="5264186" y="-1896037"/>
            <a:ext cx="4266899" cy="2787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38" name="Google Shape;38;p4"/>
          <p:cNvPicPr preferRelativeResize="0"/>
          <p:nvPr/>
        </p:nvPicPr>
        <p:blipFill>
          <a:blip r:embed="rId2">
            <a:alphaModFix amt="63000"/>
          </a:blip>
          <a:stretch>
            <a:fillRect/>
          </a:stretch>
        </p:blipFill>
        <p:spPr>
          <a:xfrm rot="-3918722" flipH="1">
            <a:off x="-2841544" y="-1067585"/>
            <a:ext cx="4231198" cy="276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736558" flipH="1">
            <a:off x="-1248351" y="-280392"/>
            <a:ext cx="1416652" cy="1513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4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 rot="-9921072" flipH="1">
            <a:off x="-911459" y="4730533"/>
            <a:ext cx="4266899" cy="2787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4"/>
          <p:cNvPicPr preferRelativeResize="0"/>
          <p:nvPr/>
        </p:nvPicPr>
        <p:blipFill>
          <a:blip r:embed="rId5">
            <a:alphaModFix amt="42000"/>
          </a:blip>
          <a:stretch>
            <a:fillRect/>
          </a:stretch>
        </p:blipFill>
        <p:spPr>
          <a:xfrm rot="-6361050">
            <a:off x="-2736584" y="3422358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4"/>
          <p:cNvPicPr preferRelativeResize="0"/>
          <p:nvPr/>
        </p:nvPicPr>
        <p:blipFill>
          <a:blip r:embed="rId5">
            <a:alphaModFix amt="42000"/>
          </a:blip>
          <a:stretch>
            <a:fillRect/>
          </a:stretch>
        </p:blipFill>
        <p:spPr>
          <a:xfrm rot="1572134" flipH="1">
            <a:off x="5813864" y="-1819598"/>
            <a:ext cx="4266901" cy="2787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4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 rot="4438950">
            <a:off x="7415278" y="-243274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178279" flipH="1">
            <a:off x="5754618" y="4833876"/>
            <a:ext cx="4231198" cy="276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8467974" y="3971347"/>
            <a:ext cx="1956698" cy="2091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"/>
          <p:cNvSpPr txBox="1">
            <a:spLocks noGrp="1"/>
          </p:cNvSpPr>
          <p:nvPr>
            <p:ph type="subTitle" idx="1"/>
          </p:nvPr>
        </p:nvSpPr>
        <p:spPr>
          <a:xfrm>
            <a:off x="1127613" y="2588261"/>
            <a:ext cx="29076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2"/>
          </p:nvPr>
        </p:nvSpPr>
        <p:spPr>
          <a:xfrm>
            <a:off x="1127613" y="2938525"/>
            <a:ext cx="2907600" cy="8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3"/>
          </p:nvPr>
        </p:nvSpPr>
        <p:spPr>
          <a:xfrm>
            <a:off x="5108788" y="2588261"/>
            <a:ext cx="29076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Fahkwang"/>
              <a:buNone/>
              <a:defRPr sz="2100">
                <a:solidFill>
                  <a:schemeClr val="accent3"/>
                </a:solidFill>
                <a:latin typeface="Fahkwang"/>
                <a:ea typeface="Fahkwang"/>
                <a:cs typeface="Fahkwang"/>
                <a:sym typeface="Fahkwang"/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4"/>
          </p:nvPr>
        </p:nvSpPr>
        <p:spPr>
          <a:xfrm>
            <a:off x="5108788" y="2938525"/>
            <a:ext cx="2907600" cy="8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2" name="Google Shape;52;p5"/>
          <p:cNvPicPr preferRelativeResize="0"/>
          <p:nvPr/>
        </p:nvPicPr>
        <p:blipFill>
          <a:blip r:embed="rId2">
            <a:alphaModFix amt="63000"/>
          </a:blip>
          <a:stretch>
            <a:fillRect/>
          </a:stretch>
        </p:blipFill>
        <p:spPr>
          <a:xfrm rot="-8100000">
            <a:off x="-2173843" y="3943729"/>
            <a:ext cx="4231197" cy="2764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063443">
            <a:off x="-1260294" y="3503559"/>
            <a:ext cx="1578641" cy="1687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5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 rot="-4030513" flipH="1">
            <a:off x="-1942700" y="-1196501"/>
            <a:ext cx="3424401" cy="2237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5"/>
          <p:cNvPicPr preferRelativeResize="0"/>
          <p:nvPr/>
        </p:nvPicPr>
        <p:blipFill>
          <a:blip r:embed="rId5">
            <a:alphaModFix amt="42000"/>
          </a:blip>
          <a:stretch>
            <a:fillRect/>
          </a:stretch>
        </p:blipFill>
        <p:spPr>
          <a:xfrm rot="10098492" flipH="1">
            <a:off x="-469860" y="4468062"/>
            <a:ext cx="4266901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5"/>
          <p:cNvPicPr preferRelativeResize="0"/>
          <p:nvPr/>
        </p:nvPicPr>
        <p:blipFill>
          <a:blip r:embed="rId5">
            <a:alphaModFix amt="42000"/>
          </a:blip>
          <a:stretch>
            <a:fillRect/>
          </a:stretch>
        </p:blipFill>
        <p:spPr>
          <a:xfrm rot="6790456">
            <a:off x="7812187" y="3050159"/>
            <a:ext cx="4266903" cy="2787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5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 rot="10456230" flipH="1">
            <a:off x="5570866" y="4582046"/>
            <a:ext cx="4266902" cy="2787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621721">
            <a:off x="7438562" y="-1669728"/>
            <a:ext cx="3960776" cy="2587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03508" flipH="1">
            <a:off x="8423575" y="-1081129"/>
            <a:ext cx="1486975" cy="1589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2" name="Google Shape;62;p6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-6929859">
            <a:off x="-2487404" y="3726749"/>
            <a:ext cx="4266899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178279">
            <a:off x="-1783615" y="4574901"/>
            <a:ext cx="4231198" cy="276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718793">
            <a:off x="695047" y="4744317"/>
            <a:ext cx="953651" cy="1532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0900" y="-1501525"/>
            <a:ext cx="2502450" cy="2482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659575" y="1897950"/>
            <a:ext cx="77688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pic>
        <p:nvPicPr>
          <p:cNvPr id="74" name="Google Shape;74;p8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rot="9475653">
            <a:off x="5615241" y="4220734"/>
            <a:ext cx="4266899" cy="2787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8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10340236">
            <a:off x="2240503" y="4433654"/>
            <a:ext cx="4266900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886958" y="4161620"/>
            <a:ext cx="4231199" cy="276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369864" flipH="1">
            <a:off x="8508574" y="4489498"/>
            <a:ext cx="951395" cy="152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8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 flipH="1">
            <a:off x="3034665" y="-2013164"/>
            <a:ext cx="4266900" cy="278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621721">
            <a:off x="6432530" y="-1507268"/>
            <a:ext cx="4231198" cy="276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8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-878928">
            <a:off x="-1205784" y="-1518937"/>
            <a:ext cx="4266899" cy="2787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30618">
            <a:off x="-284274" y="-736662"/>
            <a:ext cx="953652" cy="1532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-713900" y="4161637"/>
            <a:ext cx="1544577" cy="1650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 flipH="1">
            <a:off x="8084488" y="-950413"/>
            <a:ext cx="1544577" cy="1650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1678500" y="1390876"/>
            <a:ext cx="5787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ubTitle" idx="1"/>
          </p:nvPr>
        </p:nvSpPr>
        <p:spPr>
          <a:xfrm>
            <a:off x="1763400" y="2390325"/>
            <a:ext cx="5617200" cy="13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7" name="Google Shape;8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1762326"/>
            <a:ext cx="3238751" cy="3424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9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-1771295">
            <a:off x="-1665953" y="-1482274"/>
            <a:ext cx="4266903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448344" flipH="1">
            <a:off x="-555152" y="-1965556"/>
            <a:ext cx="3422157" cy="2235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791725">
            <a:off x="7198500" y="4068718"/>
            <a:ext cx="3422156" cy="2235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9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9948443" flipH="1">
            <a:off x="5703848" y="4024626"/>
            <a:ext cx="4266902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 flipH="1">
            <a:off x="5751650" y="0"/>
            <a:ext cx="3392350" cy="358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>
            <a:spLocks noGrp="1"/>
          </p:cNvSpPr>
          <p:nvPr>
            <p:ph type="subTitle" idx="1"/>
          </p:nvPr>
        </p:nvSpPr>
        <p:spPr>
          <a:xfrm>
            <a:off x="720000" y="1520900"/>
            <a:ext cx="3823500" cy="25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2">
            <a:alphaModFix amt="63000"/>
          </a:blip>
          <a:stretch>
            <a:fillRect/>
          </a:stretch>
        </p:blipFill>
        <p:spPr>
          <a:xfrm rot="8100000" flipH="1">
            <a:off x="7118409" y="3667329"/>
            <a:ext cx="4231197" cy="2764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850004" flipH="1">
            <a:off x="8444691" y="3677533"/>
            <a:ext cx="1578639" cy="1687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5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 rot="4030513">
            <a:off x="7366513" y="-961101"/>
            <a:ext cx="3424401" cy="2237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5"/>
          <p:cNvPicPr preferRelativeResize="0"/>
          <p:nvPr/>
        </p:nvPicPr>
        <p:blipFill>
          <a:blip r:embed="rId5">
            <a:alphaModFix amt="42000"/>
          </a:blip>
          <a:stretch>
            <a:fillRect/>
          </a:stretch>
        </p:blipFill>
        <p:spPr>
          <a:xfrm rot="10438892">
            <a:off x="5532220" y="4437209"/>
            <a:ext cx="4266903" cy="278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5"/>
          <p:cNvPicPr preferRelativeResize="0"/>
          <p:nvPr/>
        </p:nvPicPr>
        <p:blipFill>
          <a:blip r:embed="rId5">
            <a:alphaModFix amt="42000"/>
          </a:blip>
          <a:stretch>
            <a:fillRect/>
          </a:stretch>
        </p:blipFill>
        <p:spPr>
          <a:xfrm rot="-6790456" flipH="1">
            <a:off x="-2903328" y="2773759"/>
            <a:ext cx="4266903" cy="2787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 rot="-10456230">
            <a:off x="-528930" y="4602471"/>
            <a:ext cx="4266902" cy="2787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21721" flipH="1">
            <a:off x="-2223575" y="-1946128"/>
            <a:ext cx="3960776" cy="2587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803508">
            <a:off x="-734787" y="-1357529"/>
            <a:ext cx="1486975" cy="1589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8" r:id="rId8"/>
    <p:sldLayoutId id="2147483661" r:id="rId9"/>
    <p:sldLayoutId id="2147483669" r:id="rId10"/>
    <p:sldLayoutId id="2147483674" r:id="rId11"/>
    <p:sldLayoutId id="2147483677" r:id="rId12"/>
    <p:sldLayoutId id="2147483678" r:id="rId13"/>
    <p:sldLayoutId id="2147483679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7"/>
          <p:cNvSpPr txBox="1">
            <a:spLocks noGrp="1"/>
          </p:cNvSpPr>
          <p:nvPr>
            <p:ph type="ctrTitle"/>
          </p:nvPr>
        </p:nvSpPr>
        <p:spPr>
          <a:xfrm>
            <a:off x="-424755" y="115615"/>
            <a:ext cx="7085700" cy="7075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Garamond" panose="02020404030301010803" pitchFamily="18" charset="0"/>
              </a:rPr>
              <a:t>SMART INDIA HACKATHON 2024</a:t>
            </a:r>
            <a:endParaRPr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86" name="Google Shape;386;p37"/>
          <p:cNvSpPr txBox="1">
            <a:spLocks noGrp="1"/>
          </p:cNvSpPr>
          <p:nvPr>
            <p:ph type="subTitle" idx="1"/>
          </p:nvPr>
        </p:nvSpPr>
        <p:spPr>
          <a:xfrm>
            <a:off x="2951028" y="1598635"/>
            <a:ext cx="6192972" cy="17846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 panose="00000500000000000000" pitchFamily="2" charset="-34"/>
                <a:cs typeface="Fahkwang" panose="00000500000000000000" pitchFamily="2" charset="-34"/>
              </a:rPr>
              <a:t>Problem Statement ID : </a:t>
            </a:r>
            <a:r>
              <a:rPr lang="en-US" sz="1800" dirty="0">
                <a:latin typeface="Fahkwang" panose="00000500000000000000" pitchFamily="2" charset="-34"/>
                <a:cs typeface="Fahkwang" panose="00000500000000000000" pitchFamily="2" charset="-34"/>
              </a:rPr>
              <a:t>1691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 panose="00000500000000000000" pitchFamily="2" charset="-34"/>
                <a:cs typeface="Fahkwang" panose="00000500000000000000" pitchFamily="2" charset="-34"/>
              </a:rPr>
              <a:t>Problem Statement Title: </a:t>
            </a:r>
            <a:r>
              <a:rPr lang="en-US" sz="1800" dirty="0">
                <a:latin typeface="Fahkwang" panose="00000500000000000000" pitchFamily="2" charset="-34"/>
                <a:cs typeface="Fahkwang" panose="00000500000000000000" pitchFamily="2" charset="-34"/>
              </a:rPr>
              <a:t>Adaption of existing Command Area in Response to Shifting of Agricultural Practices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 panose="00000500000000000000" pitchFamily="2" charset="-34"/>
                <a:cs typeface="Fahkwang" panose="00000500000000000000" pitchFamily="2" charset="-34"/>
              </a:rPr>
              <a:t>Project name</a:t>
            </a: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 panose="00000500000000000000" pitchFamily="2" charset="-34"/>
                <a:cs typeface="Fahkwang" panose="00000500000000000000" pitchFamily="2" charset="-34"/>
              </a:rPr>
              <a:t>: </a:t>
            </a:r>
            <a:r>
              <a:rPr lang="en-US" sz="1800" dirty="0">
                <a:latin typeface="Fahkwang" panose="00000500000000000000" pitchFamily="2" charset="-34"/>
                <a:cs typeface="Fahkwang" panose="00000500000000000000" pitchFamily="2" charset="-34"/>
              </a:rPr>
              <a:t>BLUE FIELD TECHNO</a:t>
            </a:r>
          </a:p>
        </p:txBody>
      </p:sp>
      <p:pic>
        <p:nvPicPr>
          <p:cNvPr id="387" name="Google Shape;38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4342" y="3779550"/>
            <a:ext cx="2655307" cy="26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125" y="4416475"/>
            <a:ext cx="2427476" cy="2594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840453">
            <a:off x="4250711" y="4798521"/>
            <a:ext cx="2119579" cy="200735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0" name="Google Shape;390;p37"/>
          <p:cNvCxnSpPr/>
          <p:nvPr/>
        </p:nvCxnSpPr>
        <p:spPr>
          <a:xfrm>
            <a:off x="2412049" y="1409637"/>
            <a:ext cx="48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AEF71295-7CE2-BD41-7E94-F1DDE0821FE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9916"/>
          <a:stretch/>
        </p:blipFill>
        <p:spPr>
          <a:xfrm>
            <a:off x="0" y="911829"/>
            <a:ext cx="2821489" cy="3168699"/>
          </a:xfrm>
          <a:prstGeom prst="rect">
            <a:avLst/>
          </a:prstGeom>
        </p:spPr>
      </p:pic>
      <p:pic>
        <p:nvPicPr>
          <p:cNvPr id="3" name="Google Shape;93;p2">
            <a:extLst>
              <a:ext uri="{FF2B5EF4-FFF2-40B4-BE49-F238E27FC236}">
                <a16:creationId xmlns:a16="http://schemas.microsoft.com/office/drawing/2014/main" id="{879A0489-A02A-CFBC-EA67-93F8F9786D4D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025906" y="-22857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C7A1B1-866E-D7BB-A85E-776FE916B81E}"/>
              </a:ext>
            </a:extLst>
          </p:cNvPr>
          <p:cNvSpPr txBox="1"/>
          <p:nvPr/>
        </p:nvSpPr>
        <p:spPr>
          <a:xfrm>
            <a:off x="1958865" y="670918"/>
            <a:ext cx="3885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MINISTRY OF JAL SAKTHI</a:t>
            </a:r>
            <a:endParaRPr lang="en-IN" sz="20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57"/>
          <p:cNvSpPr txBox="1">
            <a:spLocks noGrp="1"/>
          </p:cNvSpPr>
          <p:nvPr>
            <p:ph type="title"/>
          </p:nvPr>
        </p:nvSpPr>
        <p:spPr>
          <a:xfrm>
            <a:off x="608988" y="1965939"/>
            <a:ext cx="2347572" cy="6048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 CHART</a:t>
            </a:r>
            <a:endParaRPr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0" name="Google Shape;690;p57"/>
          <p:cNvSpPr/>
          <p:nvPr/>
        </p:nvSpPr>
        <p:spPr>
          <a:xfrm>
            <a:off x="6063380" y="3876741"/>
            <a:ext cx="178500" cy="178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1" name="Google Shape;691;p57"/>
          <p:cNvCxnSpPr>
            <a:cxnSpLocks/>
          </p:cNvCxnSpPr>
          <p:nvPr/>
        </p:nvCxnSpPr>
        <p:spPr>
          <a:xfrm flipH="1" flipV="1">
            <a:off x="2816255" y="152400"/>
            <a:ext cx="64105" cy="4892041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Google Shape;1376;p73">
            <a:extLst>
              <a:ext uri="{FF2B5EF4-FFF2-40B4-BE49-F238E27FC236}">
                <a16:creationId xmlns:a16="http://schemas.microsoft.com/office/drawing/2014/main" id="{7331B971-FB32-A7AF-13A1-BD4A04D137E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3575" y="2841516"/>
            <a:ext cx="1362650" cy="224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6225514F-3DAC-9B65-8CEA-453B6C7B2B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60418" y="81916"/>
            <a:ext cx="5038847" cy="49625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180433-DBFB-B47B-1B74-B1AD9DAC3351}"/>
              </a:ext>
            </a:extLst>
          </p:cNvPr>
          <p:cNvSpPr txBox="1"/>
          <p:nvPr/>
        </p:nvSpPr>
        <p:spPr>
          <a:xfrm>
            <a:off x="2034539" y="1242060"/>
            <a:ext cx="50749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THANK YOU !</a:t>
            </a:r>
          </a:p>
        </p:txBody>
      </p:sp>
      <p:pic>
        <p:nvPicPr>
          <p:cNvPr id="5" name="Google Shape;429;p40">
            <a:extLst>
              <a:ext uri="{FF2B5EF4-FFF2-40B4-BE49-F238E27FC236}">
                <a16:creationId xmlns:a16="http://schemas.microsoft.com/office/drawing/2014/main" id="{91FC9750-BE50-7A69-5106-A62F7B23E93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600" y="2346979"/>
            <a:ext cx="5661659" cy="4198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0"/>
          <p:cNvSpPr txBox="1">
            <a:spLocks noGrp="1"/>
          </p:cNvSpPr>
          <p:nvPr>
            <p:ph type="title"/>
          </p:nvPr>
        </p:nvSpPr>
        <p:spPr>
          <a:xfrm>
            <a:off x="1274366" y="107109"/>
            <a:ext cx="6269433" cy="7306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2024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7" name="Google Shape;427;p40"/>
          <p:cNvSpPr txBox="1">
            <a:spLocks noGrp="1"/>
          </p:cNvSpPr>
          <p:nvPr>
            <p:ph type="subTitle" idx="1"/>
          </p:nvPr>
        </p:nvSpPr>
        <p:spPr>
          <a:xfrm>
            <a:off x="1274366" y="2934026"/>
            <a:ext cx="50958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1800" u="sng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 panose="00000500000000000000" pitchFamily="2" charset="-34"/>
                <a:cs typeface="Fahkwang" panose="00000500000000000000" pitchFamily="2" charset="-34"/>
              </a:rPr>
              <a:t>TEAM NAME:  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 panose="00000500000000000000" pitchFamily="2" charset="-34"/>
                <a:cs typeface="Fahkwang" panose="00000500000000000000" pitchFamily="2" charset="-34"/>
              </a:rPr>
              <a:t> </a:t>
            </a: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 panose="00000500000000000000" pitchFamily="2" charset="-34"/>
                <a:cs typeface="Fahkwang" panose="00000500000000000000" pitchFamily="2" charset="-34"/>
              </a:rPr>
              <a:t>HEXA TECH TAITANS</a:t>
            </a:r>
          </a:p>
          <a:p>
            <a:pPr algn="l"/>
            <a:endParaRPr lang="en-US" sz="1800" dirty="0">
              <a:latin typeface="Fahkwang" panose="00000500000000000000" pitchFamily="2" charset="-34"/>
              <a:cs typeface="Fahkwang" panose="00000500000000000000" pitchFamily="2" charset="-34"/>
            </a:endParaRPr>
          </a:p>
          <a:p>
            <a:pPr algn="l"/>
            <a:r>
              <a:rPr lang="en-US" sz="1800" u="sng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 panose="00000500000000000000" pitchFamily="2" charset="-34"/>
                <a:cs typeface="Fahkwang" panose="00000500000000000000" pitchFamily="2" charset="-34"/>
              </a:rPr>
              <a:t>TEAM MEMBERS:</a:t>
            </a:r>
          </a:p>
          <a:p>
            <a:pPr algn="l"/>
            <a:r>
              <a:rPr lang="en-IN" sz="1800" dirty="0">
                <a:latin typeface="Fahkwang" panose="00000500000000000000" pitchFamily="2" charset="-34"/>
                <a:cs typeface="Fahkwang" panose="00000500000000000000" pitchFamily="2" charset="-34"/>
              </a:rPr>
              <a:t>SIBI PRANAV  K</a:t>
            </a:r>
          </a:p>
          <a:p>
            <a:pPr algn="l"/>
            <a:r>
              <a:rPr lang="en-IN" sz="1800" dirty="0">
                <a:latin typeface="Fahkwang" panose="00000500000000000000" pitchFamily="2" charset="-34"/>
                <a:cs typeface="Fahkwang" panose="00000500000000000000" pitchFamily="2" charset="-34"/>
              </a:rPr>
              <a:t>SRINITHI T A</a:t>
            </a:r>
          </a:p>
          <a:p>
            <a:pPr algn="l"/>
            <a:r>
              <a:rPr lang="en-IN" sz="1800" dirty="0">
                <a:latin typeface="Fahkwang" panose="00000500000000000000" pitchFamily="2" charset="-34"/>
                <a:cs typeface="Fahkwang" panose="00000500000000000000" pitchFamily="2" charset="-34"/>
              </a:rPr>
              <a:t>ROHINTH S</a:t>
            </a:r>
          </a:p>
          <a:p>
            <a:pPr algn="l"/>
            <a:r>
              <a:rPr lang="en-IN" sz="1800" dirty="0">
                <a:latin typeface="Fahkwang" panose="00000500000000000000" pitchFamily="2" charset="-34"/>
                <a:cs typeface="Fahkwang" panose="00000500000000000000" pitchFamily="2" charset="-34"/>
              </a:rPr>
              <a:t>SOWBURNIKA U N</a:t>
            </a:r>
          </a:p>
          <a:p>
            <a:pPr algn="l"/>
            <a:r>
              <a:rPr lang="en-IN" sz="1800" dirty="0">
                <a:latin typeface="Fahkwang" panose="00000500000000000000" pitchFamily="2" charset="-34"/>
                <a:cs typeface="Fahkwang" panose="00000500000000000000" pitchFamily="2" charset="-34"/>
              </a:rPr>
              <a:t>SREEMATHI A U</a:t>
            </a:r>
          </a:p>
          <a:p>
            <a:pPr algn="l"/>
            <a:r>
              <a:rPr lang="en-IN" sz="1800" dirty="0">
                <a:latin typeface="Fahkwang" panose="00000500000000000000" pitchFamily="2" charset="-34"/>
                <a:cs typeface="Fahkwang" panose="00000500000000000000" pitchFamily="2" charset="-34"/>
              </a:rPr>
              <a:t>TARIKA P</a:t>
            </a:r>
          </a:p>
          <a:p>
            <a:pPr algn="l"/>
            <a:endParaRPr lang="en-US" dirty="0">
              <a:latin typeface="Fahkwang" panose="00000500000000000000" pitchFamily="2" charset="-34"/>
              <a:cs typeface="Fahkwang" panose="00000500000000000000" pitchFamily="2" charset="-34"/>
            </a:endParaRPr>
          </a:p>
        </p:txBody>
      </p:sp>
      <p:cxnSp>
        <p:nvCxnSpPr>
          <p:cNvPr id="428" name="Google Shape;428;p40"/>
          <p:cNvCxnSpPr/>
          <p:nvPr/>
        </p:nvCxnSpPr>
        <p:spPr>
          <a:xfrm>
            <a:off x="1681599" y="1353536"/>
            <a:ext cx="5022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29" name="Google Shape;42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4199" y="472459"/>
            <a:ext cx="4232449" cy="419858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F4C992-0355-E476-3B73-61966062960D}"/>
              </a:ext>
            </a:extLst>
          </p:cNvPr>
          <p:cNvSpPr txBox="1"/>
          <p:nvPr/>
        </p:nvSpPr>
        <p:spPr>
          <a:xfrm>
            <a:off x="1274366" y="678180"/>
            <a:ext cx="56654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Sri Krishna College of Engineering and Technology</a:t>
            </a:r>
          </a:p>
          <a:p>
            <a:pPr algn="ctr"/>
            <a:r>
              <a:rPr lang="en-US" sz="1600" dirty="0" err="1">
                <a:solidFill>
                  <a:schemeClr val="tx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Kuniyamuthur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, Coimbatore - 641008</a:t>
            </a:r>
          </a:p>
          <a:p>
            <a:pPr algn="ctr"/>
            <a:endParaRPr lang="en-IN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A8D36A-62FD-EF4E-030A-9AA62CD07FC7}"/>
              </a:ext>
            </a:extLst>
          </p:cNvPr>
          <p:cNvSpPr txBox="1"/>
          <p:nvPr/>
        </p:nvSpPr>
        <p:spPr>
          <a:xfrm>
            <a:off x="2707392" y="1408865"/>
            <a:ext cx="31573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BLUE FIELD TECHNO</a:t>
            </a:r>
            <a:endParaRPr lang="en-IN" sz="2000" b="1" u="sng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Google Shape;93;p2">
            <a:extLst>
              <a:ext uri="{FF2B5EF4-FFF2-40B4-BE49-F238E27FC236}">
                <a16:creationId xmlns:a16="http://schemas.microsoft.com/office/drawing/2014/main" id="{43E7B203-265E-93B2-BA25-6702F31D372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35073"/>
            <a:ext cx="1254461" cy="643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1"/>
          <p:cNvSpPr txBox="1">
            <a:spLocks noGrp="1"/>
          </p:cNvSpPr>
          <p:nvPr>
            <p:ph type="title"/>
          </p:nvPr>
        </p:nvSpPr>
        <p:spPr>
          <a:xfrm>
            <a:off x="1183200" y="321553"/>
            <a:ext cx="5787000" cy="5638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  <a:endParaRPr sz="2800" dirty="0"/>
          </a:p>
        </p:txBody>
      </p:sp>
      <p:sp>
        <p:nvSpPr>
          <p:cNvPr id="435" name="Google Shape;435;p41"/>
          <p:cNvSpPr txBox="1">
            <a:spLocks noGrp="1"/>
          </p:cNvSpPr>
          <p:nvPr>
            <p:ph type="subTitle" idx="1"/>
          </p:nvPr>
        </p:nvSpPr>
        <p:spPr>
          <a:xfrm>
            <a:off x="1092840" y="1890599"/>
            <a:ext cx="6763380" cy="15841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1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 panose="00000500000000000000" pitchFamily="2" charset="-34"/>
                <a:cs typeface="Fahkwang" panose="00000500000000000000" pitchFamily="2" charset="-34"/>
              </a:rPr>
              <a:t>Description: </a:t>
            </a:r>
            <a:r>
              <a:rPr lang="en-US" sz="1800" dirty="0">
                <a:latin typeface="Fahkwang" panose="00000500000000000000" pitchFamily="2" charset="-34"/>
                <a:cs typeface="Fahkwang" panose="00000500000000000000" pitchFamily="2" charset="-34"/>
              </a:rPr>
              <a:t>Silt accumulation and climate shifts are reducing water storage and altering agricultural patterns. Existing infrastructure is becoming vulnerable, necessitating updated water management practices and infrastructure evaluation.</a:t>
            </a:r>
          </a:p>
        </p:txBody>
      </p:sp>
      <p:cxnSp>
        <p:nvCxnSpPr>
          <p:cNvPr id="436" name="Google Shape;436;p41"/>
          <p:cNvCxnSpPr/>
          <p:nvPr/>
        </p:nvCxnSpPr>
        <p:spPr>
          <a:xfrm>
            <a:off x="1092840" y="1280216"/>
            <a:ext cx="56172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Google Shape;93;p2">
            <a:extLst>
              <a:ext uri="{FF2B5EF4-FFF2-40B4-BE49-F238E27FC236}">
                <a16:creationId xmlns:a16="http://schemas.microsoft.com/office/drawing/2014/main" id="{946CFB8F-90F8-6703-E576-BA2DC18A9AC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00" y="225979"/>
            <a:ext cx="1254461" cy="643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2"/>
          <p:cNvSpPr txBox="1">
            <a:spLocks noGrp="1"/>
          </p:cNvSpPr>
          <p:nvPr>
            <p:ph type="title" idx="2"/>
          </p:nvPr>
        </p:nvSpPr>
        <p:spPr>
          <a:xfrm>
            <a:off x="2103600" y="146162"/>
            <a:ext cx="4762500" cy="9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PROBLEM STATEMENT </a:t>
            </a:r>
            <a:endParaRPr sz="2800" dirty="0"/>
          </a:p>
        </p:txBody>
      </p:sp>
      <p:sp>
        <p:nvSpPr>
          <p:cNvPr id="443" name="Google Shape;443;p42"/>
          <p:cNvSpPr txBox="1">
            <a:spLocks noGrp="1"/>
          </p:cNvSpPr>
          <p:nvPr>
            <p:ph type="subTitle" idx="1"/>
          </p:nvPr>
        </p:nvSpPr>
        <p:spPr>
          <a:xfrm>
            <a:off x="350520" y="2817120"/>
            <a:ext cx="852678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Fahkwang" panose="00000500000000000000" pitchFamily="2" charset="-34"/>
                <a:cs typeface="Fahkwang" panose="00000500000000000000" pitchFamily="2" charset="-34"/>
              </a:rPr>
              <a:t>Aging Infrastructure: </a:t>
            </a:r>
            <a:r>
              <a:rPr lang="en-US" dirty="0">
                <a:latin typeface="Fahkwang" panose="00000500000000000000" pitchFamily="2" charset="-34"/>
                <a:cs typeface="Fahkwang" panose="00000500000000000000" pitchFamily="2" charset="-34"/>
              </a:rPr>
              <a:t>Many dams and reservoirs, constructed decades ago, are now struggling to meet modern demands due to age-related degradation.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Fahkwang" panose="00000500000000000000" pitchFamily="2" charset="-34"/>
                <a:cs typeface="Fahkwang" panose="00000500000000000000" pitchFamily="2" charset="-34"/>
              </a:rPr>
              <a:t>Challenges of Siltation: </a:t>
            </a:r>
            <a:r>
              <a:rPr lang="en-US" dirty="0">
                <a:latin typeface="Fahkwang" panose="00000500000000000000" pitchFamily="2" charset="-34"/>
                <a:cs typeface="Fahkwang" panose="00000500000000000000" pitchFamily="2" charset="-34"/>
              </a:rPr>
              <a:t>Silt accumulation is reducing the water storage capacity of these infrastructures, impacting their efficiency.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Fahkwang" panose="00000500000000000000" pitchFamily="2" charset="-34"/>
                <a:cs typeface="Fahkwang" panose="00000500000000000000" pitchFamily="2" charset="-34"/>
              </a:rPr>
              <a:t>Environmental Risks: </a:t>
            </a:r>
            <a:r>
              <a:rPr lang="en-US" sz="1800" dirty="0">
                <a:latin typeface="Fahkwang" panose="00000500000000000000" pitchFamily="2" charset="-34"/>
                <a:cs typeface="Fahkwang" panose="00000500000000000000" pitchFamily="2" charset="-34"/>
              </a:rPr>
              <a:t>Inefficiencies in water distribution and outdated management practices are contributing to increased risks of floods, droughts, and soil erosion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lnSpc>
                <a:spcPct val="150000"/>
              </a:lnSpc>
            </a:pPr>
            <a:endParaRPr lang="en-US" dirty="0">
              <a:latin typeface="Fahkwang" panose="00000500000000000000" pitchFamily="2" charset="-34"/>
              <a:cs typeface="Fahkwang" panose="00000500000000000000" pitchFamily="2" charset="-34"/>
            </a:endParaRPr>
          </a:p>
          <a:p>
            <a:pPr marL="0" indent="0" algn="just">
              <a:lnSpc>
                <a:spcPct val="150000"/>
              </a:lnSpc>
            </a:pPr>
            <a:endParaRPr lang="en-US" dirty="0">
              <a:latin typeface="Fahkwang" panose="00000500000000000000" pitchFamily="2" charset="-34"/>
              <a:cs typeface="Fahkwang" panose="00000500000000000000" pitchFamily="2" charset="-34"/>
            </a:endParaRPr>
          </a:p>
        </p:txBody>
      </p:sp>
      <p:pic>
        <p:nvPicPr>
          <p:cNvPr id="444" name="Google Shape;44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08555" y="4261858"/>
            <a:ext cx="5057545" cy="42661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5" name="Google Shape;445;p42"/>
          <p:cNvCxnSpPr/>
          <p:nvPr/>
        </p:nvCxnSpPr>
        <p:spPr>
          <a:xfrm>
            <a:off x="2049000" y="995943"/>
            <a:ext cx="4936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Google Shape;93;p2">
            <a:extLst>
              <a:ext uri="{FF2B5EF4-FFF2-40B4-BE49-F238E27FC236}">
                <a16:creationId xmlns:a16="http://schemas.microsoft.com/office/drawing/2014/main" id="{D08F5C2C-7E06-E2C9-5ADE-D3AF2FFF7E3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89539" y="0"/>
            <a:ext cx="1254461" cy="643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8" name="Google Shape;588;p48"/>
          <p:cNvCxnSpPr>
            <a:cxnSpLocks/>
          </p:cNvCxnSpPr>
          <p:nvPr/>
        </p:nvCxnSpPr>
        <p:spPr>
          <a:xfrm>
            <a:off x="-90555" y="1214767"/>
            <a:ext cx="9325109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3C917E5-AE0A-D1D1-11FB-CC209989CDDF}"/>
              </a:ext>
            </a:extLst>
          </p:cNvPr>
          <p:cNvSpPr txBox="1"/>
          <p:nvPr/>
        </p:nvSpPr>
        <p:spPr>
          <a:xfrm>
            <a:off x="2110740" y="381497"/>
            <a:ext cx="4732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kern="1200" dirty="0">
                <a:solidFill>
                  <a:schemeClr val="tx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PROBLEM STATEMENT </a:t>
            </a:r>
            <a:endParaRPr lang="en-IN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5AABE5-E8AD-461E-9435-1A00100D4D7A}"/>
              </a:ext>
            </a:extLst>
          </p:cNvPr>
          <p:cNvSpPr txBox="1"/>
          <p:nvPr/>
        </p:nvSpPr>
        <p:spPr>
          <a:xfrm>
            <a:off x="627230" y="1372915"/>
            <a:ext cx="78562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7472" indent="-347472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b="1" kern="1200" dirty="0">
                <a:solidFill>
                  <a:schemeClr val="tx1"/>
                </a:solidFill>
                <a:effectLst/>
                <a:latin typeface="Fahkwang" panose="00000500000000000000" pitchFamily="2" charset="-34"/>
                <a:ea typeface="ＭＳ Ｐゴシック" panose="020B0600070205080204" pitchFamily="34" charset="-128"/>
                <a:cs typeface="Fahkwang" panose="00000500000000000000" pitchFamily="2" charset="-34"/>
              </a:rPr>
              <a:t>Climate Change Impact: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Fahkwang" panose="00000500000000000000" pitchFamily="2" charset="-34"/>
                <a:ea typeface="ＭＳ Ｐゴシック" panose="020B0600070205080204" pitchFamily="34" charset="-128"/>
                <a:cs typeface="Fahkwang" panose="00000500000000000000" pitchFamily="2" charset="-34"/>
              </a:rPr>
              <a:t>Changing climate patterns are affecting water availability and increasing the risk of overflow and other water management issues.</a:t>
            </a:r>
            <a:endParaRPr lang="en-IN" sz="1800" dirty="0">
              <a:solidFill>
                <a:schemeClr val="tx1"/>
              </a:solidFill>
              <a:effectLst/>
              <a:latin typeface="Fahkwang" panose="00000500000000000000" pitchFamily="2" charset="-34"/>
              <a:cs typeface="Fahkwang" panose="00000500000000000000" pitchFamily="2" charset="-34"/>
            </a:endParaRPr>
          </a:p>
          <a:p>
            <a:pPr marL="347472" indent="-347472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b="1" kern="1200" dirty="0">
                <a:solidFill>
                  <a:schemeClr val="tx1"/>
                </a:solidFill>
                <a:effectLst/>
                <a:latin typeface="Fahkwang" panose="00000500000000000000" pitchFamily="2" charset="-34"/>
                <a:ea typeface="ＭＳ Ｐゴシック" panose="020B0600070205080204" pitchFamily="34" charset="-128"/>
                <a:cs typeface="Fahkwang" panose="00000500000000000000" pitchFamily="2" charset="-34"/>
              </a:rPr>
              <a:t>Agricultural Evolution: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Fahkwang" panose="00000500000000000000" pitchFamily="2" charset="-34"/>
                <a:ea typeface="ＭＳ Ｐゴシック" panose="020B0600070205080204" pitchFamily="34" charset="-128"/>
                <a:cs typeface="Fahkwang" panose="00000500000000000000" pitchFamily="2" charset="-34"/>
              </a:rPr>
              <a:t>Evolving and shifting agricultural practices require adaptive water management to meet the varying demands of crops based on weather conditions.</a:t>
            </a:r>
            <a:endParaRPr lang="en-IN" sz="1800" dirty="0">
              <a:solidFill>
                <a:schemeClr val="tx1"/>
              </a:solidFill>
              <a:effectLst/>
              <a:latin typeface="Fahkwang" panose="00000500000000000000" pitchFamily="2" charset="-34"/>
              <a:cs typeface="Fahkwang" panose="00000500000000000000" pitchFamily="2" charset="-34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1800" dirty="0">
              <a:solidFill>
                <a:schemeClr val="tx1"/>
              </a:solidFill>
              <a:latin typeface="Fahkwang" panose="00000500000000000000" pitchFamily="2" charset="-34"/>
              <a:cs typeface="Fahkwang" panose="00000500000000000000" pitchFamily="2" charset="-34"/>
            </a:endParaRPr>
          </a:p>
        </p:txBody>
      </p:sp>
      <p:pic>
        <p:nvPicPr>
          <p:cNvPr id="5" name="Google Shape;93;p2">
            <a:extLst>
              <a:ext uri="{FF2B5EF4-FFF2-40B4-BE49-F238E27FC236}">
                <a16:creationId xmlns:a16="http://schemas.microsoft.com/office/drawing/2014/main" id="{75E36C5D-24C1-BAA2-C710-0CA366BF721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54461" cy="643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3"/>
          <p:cNvSpPr txBox="1">
            <a:spLocks noGrp="1"/>
          </p:cNvSpPr>
          <p:nvPr>
            <p:ph type="title"/>
          </p:nvPr>
        </p:nvSpPr>
        <p:spPr>
          <a:xfrm>
            <a:off x="720000" y="15867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SOLUTION</a:t>
            </a:r>
            <a:endParaRPr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1" name="Google Shape;451;p43"/>
          <p:cNvSpPr txBox="1">
            <a:spLocks noGrp="1"/>
          </p:cNvSpPr>
          <p:nvPr>
            <p:ph type="subTitle" idx="1"/>
          </p:nvPr>
        </p:nvSpPr>
        <p:spPr>
          <a:xfrm>
            <a:off x="1455420" y="1150620"/>
            <a:ext cx="7429500" cy="30885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b="1" u="sng" dirty="0">
                <a:latin typeface="Fahkwang" panose="00000500000000000000" pitchFamily="2" charset="-34"/>
                <a:cs typeface="Fahkwang" panose="00000500000000000000" pitchFamily="2" charset="-34"/>
              </a:rPr>
              <a:t>Need for Modern Solutions: </a:t>
            </a:r>
            <a:r>
              <a:rPr lang="en-US" sz="1800" dirty="0">
                <a:latin typeface="Fahkwang" panose="00000500000000000000" pitchFamily="2" charset="-34"/>
                <a:cs typeface="Fahkwang" panose="00000500000000000000" pitchFamily="2" charset="-34"/>
              </a:rPr>
              <a:t>There is an urgent need to upgrade water management practices, including implementing predictive analytics, real-time monitoring, and decision support systems, to adapt to shifting agriculture, climate conditions, and prevent environmental risks.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b="1" dirty="0">
                <a:latin typeface="Fahkwang" panose="00000500000000000000" pitchFamily="2" charset="-34"/>
                <a:cs typeface="Fahkwang" panose="00000500000000000000" pitchFamily="2" charset="-34"/>
              </a:rPr>
              <a:t>Safety and Sustainability Concerns: </a:t>
            </a:r>
            <a:r>
              <a:rPr lang="en-US" sz="1800" dirty="0">
                <a:latin typeface="Fahkwang" panose="00000500000000000000" pitchFamily="2" charset="-34"/>
                <a:cs typeface="Fahkwang" panose="00000500000000000000" pitchFamily="2" charset="-34"/>
              </a:rPr>
              <a:t>These improvements are essential to ensuring the safety, efficiency, and sustainability of critical water infrastructure</a:t>
            </a:r>
            <a:endParaRPr lang="en-IN" sz="1800" dirty="0">
              <a:latin typeface="Fahkwang" panose="00000500000000000000" pitchFamily="2" charset="-34"/>
              <a:cs typeface="Fahkwang" panose="00000500000000000000" pitchFamily="2" charset="-34"/>
            </a:endParaRPr>
          </a:p>
        </p:txBody>
      </p:sp>
      <p:cxnSp>
        <p:nvCxnSpPr>
          <p:cNvPr id="452" name="Google Shape;452;p43"/>
          <p:cNvCxnSpPr/>
          <p:nvPr/>
        </p:nvCxnSpPr>
        <p:spPr>
          <a:xfrm>
            <a:off x="1527720" y="816250"/>
            <a:ext cx="5814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53" name="Google Shape;45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83426" y="1311213"/>
            <a:ext cx="3176626" cy="3156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840453">
            <a:off x="-142897" y="2776498"/>
            <a:ext cx="2119579" cy="2007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4"/>
          <p:cNvSpPr txBox="1">
            <a:spLocks noGrp="1"/>
          </p:cNvSpPr>
          <p:nvPr>
            <p:ph type="title"/>
          </p:nvPr>
        </p:nvSpPr>
        <p:spPr>
          <a:xfrm>
            <a:off x="636686" y="24180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SOLUTION</a:t>
            </a:r>
            <a:endParaRPr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4" name="Google Shape;464;p44"/>
          <p:cNvCxnSpPr/>
          <p:nvPr/>
        </p:nvCxnSpPr>
        <p:spPr>
          <a:xfrm>
            <a:off x="1323300" y="898237"/>
            <a:ext cx="5964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65" name="Google Shape;465;p44"/>
          <p:cNvGrpSpPr/>
          <p:nvPr/>
        </p:nvGrpSpPr>
        <p:grpSpPr>
          <a:xfrm>
            <a:off x="1878870" y="83905"/>
            <a:ext cx="535920" cy="631452"/>
            <a:chOff x="751628" y="1531417"/>
            <a:chExt cx="308817" cy="363865"/>
          </a:xfrm>
        </p:grpSpPr>
        <p:sp>
          <p:nvSpPr>
            <p:cNvPr id="466" name="Google Shape;466;p44"/>
            <p:cNvSpPr/>
            <p:nvPr/>
          </p:nvSpPr>
          <p:spPr>
            <a:xfrm>
              <a:off x="936040" y="1566392"/>
              <a:ext cx="34382" cy="48366"/>
            </a:xfrm>
            <a:custGeom>
              <a:avLst/>
              <a:gdLst/>
              <a:ahLst/>
              <a:cxnLst/>
              <a:rect l="l" t="t" r="r" b="b"/>
              <a:pathLst>
                <a:path w="1276" h="1795" extrusionOk="0">
                  <a:moveTo>
                    <a:pt x="554" y="0"/>
                  </a:moveTo>
                  <a:cubicBezTo>
                    <a:pt x="298" y="0"/>
                    <a:pt x="72" y="186"/>
                    <a:pt x="18" y="442"/>
                  </a:cubicBezTo>
                  <a:cubicBezTo>
                    <a:pt x="1" y="549"/>
                    <a:pt x="72" y="656"/>
                    <a:pt x="179" y="673"/>
                  </a:cubicBezTo>
                  <a:cubicBezTo>
                    <a:pt x="193" y="677"/>
                    <a:pt x="207" y="678"/>
                    <a:pt x="221" y="678"/>
                  </a:cubicBezTo>
                  <a:cubicBezTo>
                    <a:pt x="312" y="678"/>
                    <a:pt x="391" y="612"/>
                    <a:pt x="411" y="519"/>
                  </a:cubicBezTo>
                  <a:cubicBezTo>
                    <a:pt x="424" y="448"/>
                    <a:pt x="482" y="400"/>
                    <a:pt x="554" y="400"/>
                  </a:cubicBezTo>
                  <a:cubicBezTo>
                    <a:pt x="745" y="429"/>
                    <a:pt x="740" y="596"/>
                    <a:pt x="589" y="781"/>
                  </a:cubicBezTo>
                  <a:cubicBezTo>
                    <a:pt x="375" y="1091"/>
                    <a:pt x="251" y="1258"/>
                    <a:pt x="179" y="1347"/>
                  </a:cubicBezTo>
                  <a:cubicBezTo>
                    <a:pt x="89" y="1465"/>
                    <a:pt x="42" y="1531"/>
                    <a:pt x="72" y="1638"/>
                  </a:cubicBezTo>
                  <a:cubicBezTo>
                    <a:pt x="173" y="1794"/>
                    <a:pt x="155" y="1781"/>
                    <a:pt x="525" y="1787"/>
                  </a:cubicBezTo>
                  <a:cubicBezTo>
                    <a:pt x="625" y="1787"/>
                    <a:pt x="768" y="1787"/>
                    <a:pt x="965" y="1781"/>
                  </a:cubicBezTo>
                  <a:cubicBezTo>
                    <a:pt x="1073" y="1781"/>
                    <a:pt x="1161" y="1693"/>
                    <a:pt x="1161" y="1585"/>
                  </a:cubicBezTo>
                  <a:cubicBezTo>
                    <a:pt x="1161" y="1476"/>
                    <a:pt x="1078" y="1388"/>
                    <a:pt x="970" y="1388"/>
                  </a:cubicBezTo>
                  <a:cubicBezTo>
                    <a:pt x="967" y="1388"/>
                    <a:pt x="963" y="1388"/>
                    <a:pt x="960" y="1388"/>
                  </a:cubicBezTo>
                  <a:lnTo>
                    <a:pt x="644" y="1388"/>
                  </a:lnTo>
                  <a:cubicBezTo>
                    <a:pt x="715" y="1294"/>
                    <a:pt x="804" y="1174"/>
                    <a:pt x="918" y="1008"/>
                  </a:cubicBezTo>
                  <a:cubicBezTo>
                    <a:pt x="1276" y="572"/>
                    <a:pt x="1067" y="24"/>
                    <a:pt x="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4"/>
            <p:cNvSpPr/>
            <p:nvPr/>
          </p:nvSpPr>
          <p:spPr>
            <a:xfrm>
              <a:off x="853534" y="1531417"/>
              <a:ext cx="73048" cy="73048"/>
            </a:xfrm>
            <a:custGeom>
              <a:avLst/>
              <a:gdLst/>
              <a:ahLst/>
              <a:cxnLst/>
              <a:rect l="l" t="t" r="r" b="b"/>
              <a:pathLst>
                <a:path w="2711" h="2711" extrusionOk="0">
                  <a:moveTo>
                    <a:pt x="1359" y="393"/>
                  </a:moveTo>
                  <a:cubicBezTo>
                    <a:pt x="1889" y="393"/>
                    <a:pt x="2318" y="828"/>
                    <a:pt x="2318" y="1352"/>
                  </a:cubicBezTo>
                  <a:cubicBezTo>
                    <a:pt x="2318" y="1883"/>
                    <a:pt x="1889" y="2312"/>
                    <a:pt x="1359" y="2312"/>
                  </a:cubicBezTo>
                  <a:cubicBezTo>
                    <a:pt x="828" y="2312"/>
                    <a:pt x="399" y="1883"/>
                    <a:pt x="399" y="1352"/>
                  </a:cubicBezTo>
                  <a:cubicBezTo>
                    <a:pt x="399" y="828"/>
                    <a:pt x="828" y="393"/>
                    <a:pt x="1359" y="393"/>
                  </a:cubicBezTo>
                  <a:close/>
                  <a:moveTo>
                    <a:pt x="1359" y="0"/>
                  </a:moveTo>
                  <a:cubicBezTo>
                    <a:pt x="608" y="0"/>
                    <a:pt x="1" y="608"/>
                    <a:pt x="1" y="1352"/>
                  </a:cubicBezTo>
                  <a:cubicBezTo>
                    <a:pt x="1" y="2103"/>
                    <a:pt x="608" y="2710"/>
                    <a:pt x="1359" y="2710"/>
                  </a:cubicBezTo>
                  <a:cubicBezTo>
                    <a:pt x="2103" y="2710"/>
                    <a:pt x="2711" y="2103"/>
                    <a:pt x="2711" y="1352"/>
                  </a:cubicBezTo>
                  <a:cubicBezTo>
                    <a:pt x="2711" y="608"/>
                    <a:pt x="2103" y="0"/>
                    <a:pt x="1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4"/>
            <p:cNvSpPr/>
            <p:nvPr/>
          </p:nvSpPr>
          <p:spPr>
            <a:xfrm>
              <a:off x="751628" y="1630279"/>
              <a:ext cx="308817" cy="265004"/>
            </a:xfrm>
            <a:custGeom>
              <a:avLst/>
              <a:gdLst/>
              <a:ahLst/>
              <a:cxnLst/>
              <a:rect l="l" t="t" r="r" b="b"/>
              <a:pathLst>
                <a:path w="11461" h="9835" extrusionOk="0">
                  <a:moveTo>
                    <a:pt x="3801" y="3366"/>
                  </a:moveTo>
                  <a:cubicBezTo>
                    <a:pt x="4480" y="3366"/>
                    <a:pt x="5033" y="3919"/>
                    <a:pt x="5033" y="4598"/>
                  </a:cubicBezTo>
                  <a:lnTo>
                    <a:pt x="5033" y="5939"/>
                  </a:lnTo>
                  <a:lnTo>
                    <a:pt x="3104" y="4003"/>
                  </a:lnTo>
                  <a:cubicBezTo>
                    <a:pt x="3065" y="3968"/>
                    <a:pt x="3015" y="3950"/>
                    <a:pt x="2964" y="3950"/>
                  </a:cubicBezTo>
                  <a:cubicBezTo>
                    <a:pt x="2913" y="3950"/>
                    <a:pt x="2863" y="3968"/>
                    <a:pt x="2823" y="4003"/>
                  </a:cubicBezTo>
                  <a:cubicBezTo>
                    <a:pt x="2746" y="4080"/>
                    <a:pt x="2746" y="4205"/>
                    <a:pt x="2823" y="4283"/>
                  </a:cubicBezTo>
                  <a:lnTo>
                    <a:pt x="4753" y="6219"/>
                  </a:lnTo>
                  <a:lnTo>
                    <a:pt x="3414" y="6219"/>
                  </a:lnTo>
                  <a:cubicBezTo>
                    <a:pt x="2735" y="6219"/>
                    <a:pt x="2187" y="5664"/>
                    <a:pt x="2187" y="4985"/>
                  </a:cubicBezTo>
                  <a:lnTo>
                    <a:pt x="2187" y="3366"/>
                  </a:lnTo>
                  <a:close/>
                  <a:moveTo>
                    <a:pt x="10221" y="4366"/>
                  </a:moveTo>
                  <a:lnTo>
                    <a:pt x="7625" y="6970"/>
                  </a:lnTo>
                  <a:lnTo>
                    <a:pt x="7625" y="4677"/>
                  </a:lnTo>
                  <a:cubicBezTo>
                    <a:pt x="7970" y="4479"/>
                    <a:pt x="8376" y="4366"/>
                    <a:pt x="8804" y="4366"/>
                  </a:cubicBezTo>
                  <a:close/>
                  <a:moveTo>
                    <a:pt x="10501" y="4669"/>
                  </a:moveTo>
                  <a:lnTo>
                    <a:pt x="10501" y="6088"/>
                  </a:lnTo>
                  <a:cubicBezTo>
                    <a:pt x="10501" y="6516"/>
                    <a:pt x="10388" y="6921"/>
                    <a:pt x="10192" y="7273"/>
                  </a:cubicBezTo>
                  <a:lnTo>
                    <a:pt x="7898" y="7273"/>
                  </a:lnTo>
                  <a:lnTo>
                    <a:pt x="10501" y="4669"/>
                  </a:lnTo>
                  <a:close/>
                  <a:moveTo>
                    <a:pt x="7226" y="4974"/>
                  </a:moveTo>
                  <a:lnTo>
                    <a:pt x="7226" y="7374"/>
                  </a:lnTo>
                  <a:lnTo>
                    <a:pt x="6380" y="8220"/>
                  </a:lnTo>
                  <a:lnTo>
                    <a:pt x="6380" y="6808"/>
                  </a:lnTo>
                  <a:cubicBezTo>
                    <a:pt x="6380" y="6076"/>
                    <a:pt x="6707" y="5414"/>
                    <a:pt x="7226" y="4974"/>
                  </a:cubicBezTo>
                  <a:close/>
                  <a:moveTo>
                    <a:pt x="3288" y="7643"/>
                  </a:moveTo>
                  <a:cubicBezTo>
                    <a:pt x="3741" y="7643"/>
                    <a:pt x="4110" y="8012"/>
                    <a:pt x="4110" y="8465"/>
                  </a:cubicBezTo>
                  <a:lnTo>
                    <a:pt x="4110" y="9185"/>
                  </a:lnTo>
                  <a:lnTo>
                    <a:pt x="2567" y="7643"/>
                  </a:lnTo>
                  <a:close/>
                  <a:moveTo>
                    <a:pt x="5703" y="3809"/>
                  </a:moveTo>
                  <a:cubicBezTo>
                    <a:pt x="5727" y="3809"/>
                    <a:pt x="5753" y="3812"/>
                    <a:pt x="5778" y="3819"/>
                  </a:cubicBezTo>
                  <a:cubicBezTo>
                    <a:pt x="5904" y="3842"/>
                    <a:pt x="5987" y="3962"/>
                    <a:pt x="5987" y="4086"/>
                  </a:cubicBezTo>
                  <a:lnTo>
                    <a:pt x="5987" y="9435"/>
                  </a:lnTo>
                  <a:lnTo>
                    <a:pt x="5432" y="9435"/>
                  </a:lnTo>
                  <a:lnTo>
                    <a:pt x="5432" y="4080"/>
                  </a:lnTo>
                  <a:cubicBezTo>
                    <a:pt x="5432" y="3931"/>
                    <a:pt x="5552" y="3809"/>
                    <a:pt x="5703" y="3809"/>
                  </a:cubicBezTo>
                  <a:close/>
                  <a:moveTo>
                    <a:pt x="2287" y="7922"/>
                  </a:moveTo>
                  <a:lnTo>
                    <a:pt x="3831" y="9465"/>
                  </a:lnTo>
                  <a:lnTo>
                    <a:pt x="3073" y="9465"/>
                  </a:lnTo>
                  <a:cubicBezTo>
                    <a:pt x="2639" y="9441"/>
                    <a:pt x="2287" y="9084"/>
                    <a:pt x="2287" y="8643"/>
                  </a:cubicBezTo>
                  <a:lnTo>
                    <a:pt x="2287" y="7922"/>
                  </a:lnTo>
                  <a:close/>
                  <a:moveTo>
                    <a:pt x="8799" y="1"/>
                  </a:moveTo>
                  <a:cubicBezTo>
                    <a:pt x="8739" y="1"/>
                    <a:pt x="8691" y="18"/>
                    <a:pt x="8656" y="59"/>
                  </a:cubicBezTo>
                  <a:lnTo>
                    <a:pt x="8084" y="625"/>
                  </a:lnTo>
                  <a:cubicBezTo>
                    <a:pt x="8012" y="697"/>
                    <a:pt x="8000" y="817"/>
                    <a:pt x="8065" y="894"/>
                  </a:cubicBezTo>
                  <a:cubicBezTo>
                    <a:pt x="8103" y="944"/>
                    <a:pt x="8160" y="970"/>
                    <a:pt x="8218" y="970"/>
                  </a:cubicBezTo>
                  <a:cubicBezTo>
                    <a:pt x="8268" y="970"/>
                    <a:pt x="8318" y="951"/>
                    <a:pt x="8357" y="911"/>
                  </a:cubicBezTo>
                  <a:lnTo>
                    <a:pt x="8596" y="674"/>
                  </a:lnTo>
                  <a:lnTo>
                    <a:pt x="8596" y="3998"/>
                  </a:lnTo>
                  <a:cubicBezTo>
                    <a:pt x="7691" y="4056"/>
                    <a:pt x="6850" y="4581"/>
                    <a:pt x="6380" y="5367"/>
                  </a:cubicBezTo>
                  <a:lnTo>
                    <a:pt x="6380" y="4116"/>
                  </a:lnTo>
                  <a:cubicBezTo>
                    <a:pt x="6380" y="3765"/>
                    <a:pt x="6118" y="3462"/>
                    <a:pt x="5767" y="3431"/>
                  </a:cubicBezTo>
                  <a:cubicBezTo>
                    <a:pt x="5749" y="3430"/>
                    <a:pt x="5732" y="3429"/>
                    <a:pt x="5714" y="3429"/>
                  </a:cubicBezTo>
                  <a:cubicBezTo>
                    <a:pt x="5491" y="3429"/>
                    <a:pt x="5293" y="3539"/>
                    <a:pt x="5171" y="3705"/>
                  </a:cubicBezTo>
                  <a:cubicBezTo>
                    <a:pt x="4879" y="3264"/>
                    <a:pt x="4379" y="2967"/>
                    <a:pt x="3807" y="2967"/>
                  </a:cubicBezTo>
                  <a:lnTo>
                    <a:pt x="1984" y="2967"/>
                  </a:lnTo>
                  <a:cubicBezTo>
                    <a:pt x="1877" y="2967"/>
                    <a:pt x="1787" y="3056"/>
                    <a:pt x="1787" y="3168"/>
                  </a:cubicBezTo>
                  <a:lnTo>
                    <a:pt x="1787" y="4980"/>
                  </a:lnTo>
                  <a:cubicBezTo>
                    <a:pt x="1787" y="5879"/>
                    <a:pt x="2520" y="6612"/>
                    <a:pt x="3419" y="6612"/>
                  </a:cubicBezTo>
                  <a:lnTo>
                    <a:pt x="5033" y="6612"/>
                  </a:lnTo>
                  <a:lnTo>
                    <a:pt x="5033" y="9465"/>
                  </a:lnTo>
                  <a:lnTo>
                    <a:pt x="4510" y="9465"/>
                  </a:lnTo>
                  <a:lnTo>
                    <a:pt x="4510" y="8465"/>
                  </a:lnTo>
                  <a:cubicBezTo>
                    <a:pt x="4510" y="7791"/>
                    <a:pt x="3961" y="7243"/>
                    <a:pt x="3288" y="7243"/>
                  </a:cubicBezTo>
                  <a:lnTo>
                    <a:pt x="2091" y="7243"/>
                  </a:lnTo>
                  <a:cubicBezTo>
                    <a:pt x="1996" y="7243"/>
                    <a:pt x="1894" y="7327"/>
                    <a:pt x="1894" y="7446"/>
                  </a:cubicBezTo>
                  <a:lnTo>
                    <a:pt x="1894" y="8613"/>
                  </a:lnTo>
                  <a:cubicBezTo>
                    <a:pt x="1894" y="8929"/>
                    <a:pt x="2014" y="9221"/>
                    <a:pt x="2216" y="9435"/>
                  </a:cubicBezTo>
                  <a:lnTo>
                    <a:pt x="222" y="9435"/>
                  </a:lnTo>
                  <a:cubicBezTo>
                    <a:pt x="120" y="9435"/>
                    <a:pt x="30" y="9507"/>
                    <a:pt x="19" y="9608"/>
                  </a:cubicBezTo>
                  <a:cubicBezTo>
                    <a:pt x="0" y="9733"/>
                    <a:pt x="96" y="9834"/>
                    <a:pt x="214" y="9834"/>
                  </a:cubicBezTo>
                  <a:lnTo>
                    <a:pt x="11240" y="9834"/>
                  </a:lnTo>
                  <a:cubicBezTo>
                    <a:pt x="11342" y="9834"/>
                    <a:pt x="11430" y="9763"/>
                    <a:pt x="11443" y="9661"/>
                  </a:cubicBezTo>
                  <a:cubicBezTo>
                    <a:pt x="11460" y="9537"/>
                    <a:pt x="11365" y="9435"/>
                    <a:pt x="11246" y="9435"/>
                  </a:cubicBezTo>
                  <a:lnTo>
                    <a:pt x="6380" y="9435"/>
                  </a:lnTo>
                  <a:lnTo>
                    <a:pt x="6380" y="8911"/>
                  </a:lnTo>
                  <a:lnTo>
                    <a:pt x="8084" y="8911"/>
                  </a:lnTo>
                  <a:cubicBezTo>
                    <a:pt x="8092" y="8911"/>
                    <a:pt x="8099" y="8912"/>
                    <a:pt x="8107" y="8912"/>
                  </a:cubicBezTo>
                  <a:cubicBezTo>
                    <a:pt x="8359" y="8912"/>
                    <a:pt x="8396" y="8518"/>
                    <a:pt x="8084" y="8512"/>
                  </a:cubicBezTo>
                  <a:lnTo>
                    <a:pt x="6654" y="8512"/>
                  </a:lnTo>
                  <a:lnTo>
                    <a:pt x="7499" y="7666"/>
                  </a:lnTo>
                  <a:lnTo>
                    <a:pt x="9918" y="7666"/>
                  </a:lnTo>
                  <a:cubicBezTo>
                    <a:pt x="9674" y="7957"/>
                    <a:pt x="9352" y="8190"/>
                    <a:pt x="8977" y="8339"/>
                  </a:cubicBezTo>
                  <a:cubicBezTo>
                    <a:pt x="8863" y="8386"/>
                    <a:pt x="8816" y="8529"/>
                    <a:pt x="8887" y="8636"/>
                  </a:cubicBezTo>
                  <a:cubicBezTo>
                    <a:pt x="8926" y="8692"/>
                    <a:pt x="8988" y="8723"/>
                    <a:pt x="9053" y="8723"/>
                  </a:cubicBezTo>
                  <a:cubicBezTo>
                    <a:pt x="9079" y="8723"/>
                    <a:pt x="9106" y="8718"/>
                    <a:pt x="9132" y="8708"/>
                  </a:cubicBezTo>
                  <a:cubicBezTo>
                    <a:pt x="10185" y="8279"/>
                    <a:pt x="10894" y="7231"/>
                    <a:pt x="10894" y="6093"/>
                  </a:cubicBezTo>
                  <a:lnTo>
                    <a:pt x="10894" y="4199"/>
                  </a:lnTo>
                  <a:cubicBezTo>
                    <a:pt x="10894" y="4105"/>
                    <a:pt x="10817" y="3998"/>
                    <a:pt x="10698" y="3998"/>
                  </a:cubicBezTo>
                  <a:lnTo>
                    <a:pt x="8995" y="3998"/>
                  </a:lnTo>
                  <a:lnTo>
                    <a:pt x="8995" y="674"/>
                  </a:lnTo>
                  <a:lnTo>
                    <a:pt x="9233" y="911"/>
                  </a:lnTo>
                  <a:cubicBezTo>
                    <a:pt x="9275" y="953"/>
                    <a:pt x="9322" y="971"/>
                    <a:pt x="9376" y="971"/>
                  </a:cubicBezTo>
                  <a:cubicBezTo>
                    <a:pt x="9423" y="971"/>
                    <a:pt x="9478" y="953"/>
                    <a:pt x="9513" y="911"/>
                  </a:cubicBezTo>
                  <a:cubicBezTo>
                    <a:pt x="9591" y="834"/>
                    <a:pt x="9591" y="710"/>
                    <a:pt x="9513" y="631"/>
                  </a:cubicBezTo>
                  <a:lnTo>
                    <a:pt x="8942" y="59"/>
                  </a:lnTo>
                  <a:cubicBezTo>
                    <a:pt x="8906" y="24"/>
                    <a:pt x="8852" y="1"/>
                    <a:pt x="8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4"/>
            <p:cNvSpPr/>
            <p:nvPr/>
          </p:nvSpPr>
          <p:spPr>
            <a:xfrm>
              <a:off x="896700" y="1629794"/>
              <a:ext cx="42923" cy="66419"/>
            </a:xfrm>
            <a:custGeom>
              <a:avLst/>
              <a:gdLst/>
              <a:ahLst/>
              <a:cxnLst/>
              <a:rect l="l" t="t" r="r" b="b"/>
              <a:pathLst>
                <a:path w="1593" h="2465" extrusionOk="0">
                  <a:moveTo>
                    <a:pt x="799" y="0"/>
                  </a:moveTo>
                  <a:cubicBezTo>
                    <a:pt x="746" y="0"/>
                    <a:pt x="691" y="24"/>
                    <a:pt x="656" y="60"/>
                  </a:cubicBezTo>
                  <a:lnTo>
                    <a:pt x="84" y="632"/>
                  </a:lnTo>
                  <a:cubicBezTo>
                    <a:pt x="12" y="703"/>
                    <a:pt x="1" y="816"/>
                    <a:pt x="67" y="899"/>
                  </a:cubicBezTo>
                  <a:cubicBezTo>
                    <a:pt x="105" y="950"/>
                    <a:pt x="163" y="976"/>
                    <a:pt x="222" y="976"/>
                  </a:cubicBezTo>
                  <a:cubicBezTo>
                    <a:pt x="274" y="976"/>
                    <a:pt x="325" y="956"/>
                    <a:pt x="364" y="918"/>
                  </a:cubicBezTo>
                  <a:lnTo>
                    <a:pt x="603" y="679"/>
                  </a:lnTo>
                  <a:lnTo>
                    <a:pt x="603" y="2329"/>
                  </a:lnTo>
                  <a:cubicBezTo>
                    <a:pt x="603" y="2407"/>
                    <a:pt x="667" y="2464"/>
                    <a:pt x="737" y="2464"/>
                  </a:cubicBezTo>
                  <a:cubicBezTo>
                    <a:pt x="758" y="2464"/>
                    <a:pt x="779" y="2460"/>
                    <a:pt x="799" y="2449"/>
                  </a:cubicBezTo>
                  <a:cubicBezTo>
                    <a:pt x="906" y="2395"/>
                    <a:pt x="996" y="2252"/>
                    <a:pt x="996" y="2127"/>
                  </a:cubicBezTo>
                  <a:lnTo>
                    <a:pt x="996" y="679"/>
                  </a:lnTo>
                  <a:lnTo>
                    <a:pt x="1235" y="918"/>
                  </a:lnTo>
                  <a:cubicBezTo>
                    <a:pt x="1276" y="954"/>
                    <a:pt x="1323" y="978"/>
                    <a:pt x="1378" y="978"/>
                  </a:cubicBezTo>
                  <a:cubicBezTo>
                    <a:pt x="1425" y="978"/>
                    <a:pt x="1478" y="954"/>
                    <a:pt x="1513" y="918"/>
                  </a:cubicBezTo>
                  <a:cubicBezTo>
                    <a:pt x="1592" y="841"/>
                    <a:pt x="1592" y="715"/>
                    <a:pt x="1513" y="638"/>
                  </a:cubicBezTo>
                  <a:lnTo>
                    <a:pt x="942" y="66"/>
                  </a:lnTo>
                  <a:cubicBezTo>
                    <a:pt x="906" y="24"/>
                    <a:pt x="859" y="0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4"/>
            <p:cNvSpPr/>
            <p:nvPr/>
          </p:nvSpPr>
          <p:spPr>
            <a:xfrm>
              <a:off x="825619" y="1629794"/>
              <a:ext cx="42896" cy="66015"/>
            </a:xfrm>
            <a:custGeom>
              <a:avLst/>
              <a:gdLst/>
              <a:ahLst/>
              <a:cxnLst/>
              <a:rect l="l" t="t" r="r" b="b"/>
              <a:pathLst>
                <a:path w="1592" h="2450" extrusionOk="0">
                  <a:moveTo>
                    <a:pt x="799" y="0"/>
                  </a:moveTo>
                  <a:cubicBezTo>
                    <a:pt x="739" y="0"/>
                    <a:pt x="692" y="24"/>
                    <a:pt x="656" y="60"/>
                  </a:cubicBezTo>
                  <a:lnTo>
                    <a:pt x="84" y="632"/>
                  </a:lnTo>
                  <a:cubicBezTo>
                    <a:pt x="13" y="703"/>
                    <a:pt x="0" y="816"/>
                    <a:pt x="66" y="899"/>
                  </a:cubicBezTo>
                  <a:cubicBezTo>
                    <a:pt x="104" y="950"/>
                    <a:pt x="161" y="976"/>
                    <a:pt x="218" y="976"/>
                  </a:cubicBezTo>
                  <a:cubicBezTo>
                    <a:pt x="268" y="976"/>
                    <a:pt x="319" y="956"/>
                    <a:pt x="358" y="918"/>
                  </a:cubicBezTo>
                  <a:lnTo>
                    <a:pt x="602" y="679"/>
                  </a:lnTo>
                  <a:lnTo>
                    <a:pt x="602" y="2246"/>
                  </a:lnTo>
                  <a:cubicBezTo>
                    <a:pt x="602" y="2347"/>
                    <a:pt x="673" y="2436"/>
                    <a:pt x="775" y="2449"/>
                  </a:cubicBezTo>
                  <a:cubicBezTo>
                    <a:pt x="782" y="2449"/>
                    <a:pt x="789" y="2450"/>
                    <a:pt x="795" y="2450"/>
                  </a:cubicBezTo>
                  <a:cubicBezTo>
                    <a:pt x="905" y="2450"/>
                    <a:pt x="995" y="2365"/>
                    <a:pt x="995" y="2252"/>
                  </a:cubicBezTo>
                  <a:lnTo>
                    <a:pt x="995" y="679"/>
                  </a:lnTo>
                  <a:lnTo>
                    <a:pt x="1234" y="918"/>
                  </a:lnTo>
                  <a:cubicBezTo>
                    <a:pt x="1275" y="954"/>
                    <a:pt x="1322" y="978"/>
                    <a:pt x="1377" y="978"/>
                  </a:cubicBezTo>
                  <a:cubicBezTo>
                    <a:pt x="1424" y="978"/>
                    <a:pt x="1478" y="954"/>
                    <a:pt x="1514" y="918"/>
                  </a:cubicBezTo>
                  <a:cubicBezTo>
                    <a:pt x="1591" y="841"/>
                    <a:pt x="1591" y="715"/>
                    <a:pt x="1514" y="638"/>
                  </a:cubicBezTo>
                  <a:lnTo>
                    <a:pt x="942" y="66"/>
                  </a:lnTo>
                  <a:cubicBezTo>
                    <a:pt x="906" y="24"/>
                    <a:pt x="852" y="0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1A93E45-6412-8B2A-C484-789642E331C9}"/>
              </a:ext>
            </a:extLst>
          </p:cNvPr>
          <p:cNvSpPr txBox="1"/>
          <p:nvPr/>
        </p:nvSpPr>
        <p:spPr>
          <a:xfrm>
            <a:off x="516969" y="981973"/>
            <a:ext cx="7943434" cy="3790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Upgrade Infrastructure: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 Assess and improve existing dams and reservoirs to address siltation and capacity issues.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Implement Monitoring Systems: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 Use real-time monitoring to track dam conditions and water levels.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Adopt Predictive Analytics: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 Utilize data analysis to forecast water demand and climate impacts.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Enhance Water Management: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 Revise protocols to improve efficiency and adapt to changing conditions.</a:t>
            </a:r>
          </a:p>
          <a:p>
            <a:pPr algn="just">
              <a:lnSpc>
                <a:spcPct val="150000"/>
              </a:lnSpc>
            </a:pPr>
            <a:endParaRPr lang="en-IN" sz="1800" dirty="0">
              <a:latin typeface="Fahkwang" panose="00000500000000000000" pitchFamily="2" charset="-34"/>
              <a:cs typeface="Fahkwang" panose="00000500000000000000" pitchFamily="2" charset="-3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4"/>
          <p:cNvSpPr txBox="1">
            <a:spLocks noGrp="1"/>
          </p:cNvSpPr>
          <p:nvPr>
            <p:ph type="title"/>
          </p:nvPr>
        </p:nvSpPr>
        <p:spPr>
          <a:xfrm>
            <a:off x="636686" y="24180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SOLUTION</a:t>
            </a:r>
            <a:endParaRPr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4" name="Google Shape;464;p44"/>
          <p:cNvCxnSpPr/>
          <p:nvPr/>
        </p:nvCxnSpPr>
        <p:spPr>
          <a:xfrm>
            <a:off x="1323300" y="898237"/>
            <a:ext cx="5964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1A93E45-6412-8B2A-C484-789642E331C9}"/>
              </a:ext>
            </a:extLst>
          </p:cNvPr>
          <p:cNvSpPr txBox="1"/>
          <p:nvPr/>
        </p:nvSpPr>
        <p:spPr>
          <a:xfrm>
            <a:off x="516968" y="981973"/>
            <a:ext cx="8154591" cy="3790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Support Agriculture: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 Align water management with modern farming practices and shifting needs.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Develop Long-term Plans: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 Create strategies for future climate scenarios and agricultural changes.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Implement Decision Support Systems: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 Use integrated systems for real-time insights and informed decision-making.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Promote Sustainability: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ahkwang" panose="00000500000000000000" pitchFamily="2" charset="-34"/>
                <a:cs typeface="Fahkwang" panose="00000500000000000000" pitchFamily="2" charset="-34"/>
              </a:rPr>
              <a:t> Ensure solutions support environmental health and efficient water use. </a:t>
            </a:r>
          </a:p>
          <a:p>
            <a:pPr algn="just">
              <a:lnSpc>
                <a:spcPct val="150000"/>
              </a:lnSpc>
            </a:pPr>
            <a:endParaRPr lang="en-IN" sz="1800" dirty="0">
              <a:latin typeface="Fahkwang" panose="00000500000000000000" pitchFamily="2" charset="-34"/>
              <a:cs typeface="Fahkwang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07608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68"/>
          <p:cNvSpPr/>
          <p:nvPr/>
        </p:nvSpPr>
        <p:spPr>
          <a:xfrm>
            <a:off x="4960570" y="1466504"/>
            <a:ext cx="714900" cy="7149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68"/>
          <p:cNvSpPr/>
          <p:nvPr/>
        </p:nvSpPr>
        <p:spPr>
          <a:xfrm>
            <a:off x="4960570" y="2520391"/>
            <a:ext cx="714900" cy="7149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68"/>
          <p:cNvSpPr/>
          <p:nvPr/>
        </p:nvSpPr>
        <p:spPr>
          <a:xfrm>
            <a:off x="4960570" y="3568513"/>
            <a:ext cx="714900" cy="7149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68"/>
          <p:cNvSpPr/>
          <p:nvPr/>
        </p:nvSpPr>
        <p:spPr>
          <a:xfrm>
            <a:off x="689844" y="1190571"/>
            <a:ext cx="3378300" cy="3378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68"/>
          <p:cNvSpPr/>
          <p:nvPr/>
        </p:nvSpPr>
        <p:spPr>
          <a:xfrm>
            <a:off x="689857" y="1235400"/>
            <a:ext cx="3378300" cy="3378300"/>
          </a:xfrm>
          <a:prstGeom prst="arc">
            <a:avLst>
              <a:gd name="adj1" fmla="val 16200000"/>
              <a:gd name="adj2" fmla="val 53970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998;p6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  <a:endParaRPr dirty="0"/>
          </a:p>
        </p:txBody>
      </p:sp>
      <p:cxnSp>
        <p:nvCxnSpPr>
          <p:cNvPr id="999" name="Google Shape;999;p68"/>
          <p:cNvCxnSpPr/>
          <p:nvPr/>
        </p:nvCxnSpPr>
        <p:spPr>
          <a:xfrm>
            <a:off x="1865994" y="1017725"/>
            <a:ext cx="5296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1" name="Google Shape;1001;p68"/>
          <p:cNvSpPr txBox="1"/>
          <p:nvPr/>
        </p:nvSpPr>
        <p:spPr>
          <a:xfrm>
            <a:off x="925157" y="2750861"/>
            <a:ext cx="29076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/>
                <a:ea typeface="Fahkwang"/>
                <a:cs typeface="Fahkwang"/>
                <a:sym typeface="Fahkwang"/>
              </a:rPr>
              <a:t>Technology</a:t>
            </a:r>
            <a:r>
              <a:rPr lang="en" sz="2100" dirty="0">
                <a:solidFill>
                  <a:srgbClr val="394D8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/>
                <a:ea typeface="Fahkwang"/>
                <a:cs typeface="Fahkwang"/>
                <a:sym typeface="Fahkwang"/>
              </a:rPr>
              <a:t> </a:t>
            </a:r>
            <a:r>
              <a:rPr lang="en" sz="210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ahkwang"/>
                <a:ea typeface="Fahkwang"/>
                <a:cs typeface="Fahkwang"/>
                <a:sym typeface="Fahkwang"/>
              </a:rPr>
              <a:t>Used</a:t>
            </a:r>
            <a:endParaRPr sz="21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ahkwang"/>
              <a:ea typeface="Fahkwang"/>
              <a:cs typeface="Fahkwang"/>
              <a:sym typeface="Fahkwang"/>
            </a:endParaRPr>
          </a:p>
        </p:txBody>
      </p:sp>
      <p:grpSp>
        <p:nvGrpSpPr>
          <p:cNvPr id="1002" name="Google Shape;1002;p68"/>
          <p:cNvGrpSpPr/>
          <p:nvPr/>
        </p:nvGrpSpPr>
        <p:grpSpPr>
          <a:xfrm>
            <a:off x="2111023" y="1910534"/>
            <a:ext cx="535920" cy="584124"/>
            <a:chOff x="5619997" y="2730793"/>
            <a:chExt cx="334657" cy="364781"/>
          </a:xfrm>
        </p:grpSpPr>
        <p:sp>
          <p:nvSpPr>
            <p:cNvPr id="1003" name="Google Shape;1003;p68"/>
            <p:cNvSpPr/>
            <p:nvPr/>
          </p:nvSpPr>
          <p:spPr>
            <a:xfrm>
              <a:off x="5670223" y="2730793"/>
              <a:ext cx="284431" cy="364781"/>
            </a:xfrm>
            <a:custGeom>
              <a:avLst/>
              <a:gdLst/>
              <a:ahLst/>
              <a:cxnLst/>
              <a:rect l="l" t="t" r="r" b="b"/>
              <a:pathLst>
                <a:path w="10556" h="13538" extrusionOk="0">
                  <a:moveTo>
                    <a:pt x="4481" y="685"/>
                  </a:moveTo>
                  <a:lnTo>
                    <a:pt x="5355" y="1554"/>
                  </a:lnTo>
                  <a:lnTo>
                    <a:pt x="4481" y="2430"/>
                  </a:lnTo>
                  <a:lnTo>
                    <a:pt x="4481" y="685"/>
                  </a:lnTo>
                  <a:close/>
                  <a:moveTo>
                    <a:pt x="5630" y="1840"/>
                  </a:moveTo>
                  <a:cubicBezTo>
                    <a:pt x="5891" y="2132"/>
                    <a:pt x="6082" y="2472"/>
                    <a:pt x="6183" y="2846"/>
                  </a:cubicBezTo>
                  <a:lnTo>
                    <a:pt x="4481" y="4550"/>
                  </a:lnTo>
                  <a:lnTo>
                    <a:pt x="4481" y="2989"/>
                  </a:lnTo>
                  <a:lnTo>
                    <a:pt x="5630" y="1840"/>
                  </a:lnTo>
                  <a:close/>
                  <a:moveTo>
                    <a:pt x="10156" y="5366"/>
                  </a:moveTo>
                  <a:lnTo>
                    <a:pt x="10156" y="6307"/>
                  </a:lnTo>
                  <a:lnTo>
                    <a:pt x="9215" y="6307"/>
                  </a:lnTo>
                  <a:lnTo>
                    <a:pt x="10156" y="5366"/>
                  </a:lnTo>
                  <a:close/>
                  <a:moveTo>
                    <a:pt x="6273" y="3317"/>
                  </a:moveTo>
                  <a:cubicBezTo>
                    <a:pt x="6279" y="3388"/>
                    <a:pt x="6279" y="3460"/>
                    <a:pt x="6279" y="3531"/>
                  </a:cubicBezTo>
                  <a:cubicBezTo>
                    <a:pt x="6279" y="4204"/>
                    <a:pt x="6017" y="4842"/>
                    <a:pt x="5540" y="5318"/>
                  </a:cubicBezTo>
                  <a:lnTo>
                    <a:pt x="4481" y="6379"/>
                  </a:lnTo>
                  <a:lnTo>
                    <a:pt x="4481" y="5111"/>
                  </a:lnTo>
                  <a:lnTo>
                    <a:pt x="6273" y="3317"/>
                  </a:lnTo>
                  <a:close/>
                  <a:moveTo>
                    <a:pt x="9883" y="5092"/>
                  </a:moveTo>
                  <a:lnTo>
                    <a:pt x="8363" y="6612"/>
                  </a:lnTo>
                  <a:lnTo>
                    <a:pt x="8363" y="5139"/>
                  </a:lnTo>
                  <a:cubicBezTo>
                    <a:pt x="8500" y="5111"/>
                    <a:pt x="8643" y="5092"/>
                    <a:pt x="8792" y="5092"/>
                  </a:cubicBezTo>
                  <a:close/>
                  <a:moveTo>
                    <a:pt x="4087" y="393"/>
                  </a:moveTo>
                  <a:lnTo>
                    <a:pt x="4087" y="1989"/>
                  </a:lnTo>
                  <a:cubicBezTo>
                    <a:pt x="3694" y="2037"/>
                    <a:pt x="3337" y="2233"/>
                    <a:pt x="3087" y="2543"/>
                  </a:cubicBezTo>
                  <a:cubicBezTo>
                    <a:pt x="3027" y="2615"/>
                    <a:pt x="3021" y="2722"/>
                    <a:pt x="3080" y="2793"/>
                  </a:cubicBezTo>
                  <a:cubicBezTo>
                    <a:pt x="3121" y="2843"/>
                    <a:pt x="3178" y="2867"/>
                    <a:pt x="3234" y="2867"/>
                  </a:cubicBezTo>
                  <a:cubicBezTo>
                    <a:pt x="3293" y="2867"/>
                    <a:pt x="3351" y="2841"/>
                    <a:pt x="3390" y="2793"/>
                  </a:cubicBezTo>
                  <a:cubicBezTo>
                    <a:pt x="3569" y="2579"/>
                    <a:pt x="3813" y="2436"/>
                    <a:pt x="4087" y="2387"/>
                  </a:cubicBezTo>
                  <a:lnTo>
                    <a:pt x="4087" y="4657"/>
                  </a:lnTo>
                  <a:cubicBezTo>
                    <a:pt x="3544" y="4562"/>
                    <a:pt x="3134" y="4091"/>
                    <a:pt x="3134" y="3525"/>
                  </a:cubicBezTo>
                  <a:cubicBezTo>
                    <a:pt x="3134" y="3424"/>
                    <a:pt x="3062" y="3341"/>
                    <a:pt x="2961" y="3324"/>
                  </a:cubicBezTo>
                  <a:cubicBezTo>
                    <a:pt x="2953" y="3323"/>
                    <a:pt x="2946" y="3322"/>
                    <a:pt x="2938" y="3322"/>
                  </a:cubicBezTo>
                  <a:cubicBezTo>
                    <a:pt x="2829" y="3322"/>
                    <a:pt x="2735" y="3409"/>
                    <a:pt x="2735" y="3520"/>
                  </a:cubicBezTo>
                  <a:cubicBezTo>
                    <a:pt x="2735" y="4306"/>
                    <a:pt x="3324" y="4961"/>
                    <a:pt x="4087" y="5056"/>
                  </a:cubicBezTo>
                  <a:lnTo>
                    <a:pt x="4087" y="6647"/>
                  </a:lnTo>
                  <a:cubicBezTo>
                    <a:pt x="4022" y="6647"/>
                    <a:pt x="3962" y="6599"/>
                    <a:pt x="3950" y="6533"/>
                  </a:cubicBezTo>
                  <a:lnTo>
                    <a:pt x="3896" y="6104"/>
                  </a:lnTo>
                  <a:cubicBezTo>
                    <a:pt x="3866" y="5908"/>
                    <a:pt x="3730" y="5741"/>
                    <a:pt x="3538" y="5675"/>
                  </a:cubicBezTo>
                  <a:cubicBezTo>
                    <a:pt x="3456" y="5647"/>
                    <a:pt x="3373" y="5611"/>
                    <a:pt x="3294" y="5575"/>
                  </a:cubicBezTo>
                  <a:cubicBezTo>
                    <a:pt x="3219" y="5537"/>
                    <a:pt x="3136" y="5519"/>
                    <a:pt x="3054" y="5519"/>
                  </a:cubicBezTo>
                  <a:cubicBezTo>
                    <a:pt x="2940" y="5519"/>
                    <a:pt x="2828" y="5554"/>
                    <a:pt x="2735" y="5622"/>
                  </a:cubicBezTo>
                  <a:lnTo>
                    <a:pt x="2389" y="5884"/>
                  </a:lnTo>
                  <a:cubicBezTo>
                    <a:pt x="2365" y="5903"/>
                    <a:pt x="2336" y="5912"/>
                    <a:pt x="2307" y="5912"/>
                  </a:cubicBezTo>
                  <a:cubicBezTo>
                    <a:pt x="2272" y="5912"/>
                    <a:pt x="2236" y="5898"/>
                    <a:pt x="2210" y="5873"/>
                  </a:cubicBezTo>
                  <a:lnTo>
                    <a:pt x="1930" y="5592"/>
                  </a:lnTo>
                  <a:cubicBezTo>
                    <a:pt x="1883" y="5545"/>
                    <a:pt x="1877" y="5474"/>
                    <a:pt x="1919" y="5419"/>
                  </a:cubicBezTo>
                  <a:lnTo>
                    <a:pt x="2180" y="5075"/>
                  </a:lnTo>
                  <a:cubicBezTo>
                    <a:pt x="2306" y="4913"/>
                    <a:pt x="2323" y="4699"/>
                    <a:pt x="2235" y="4514"/>
                  </a:cubicBezTo>
                  <a:cubicBezTo>
                    <a:pt x="2193" y="4437"/>
                    <a:pt x="2163" y="4353"/>
                    <a:pt x="2133" y="4270"/>
                  </a:cubicBezTo>
                  <a:cubicBezTo>
                    <a:pt x="2068" y="4080"/>
                    <a:pt x="1900" y="3943"/>
                    <a:pt x="1704" y="3913"/>
                  </a:cubicBezTo>
                  <a:lnTo>
                    <a:pt x="1276" y="3860"/>
                  </a:lnTo>
                  <a:cubicBezTo>
                    <a:pt x="1204" y="3847"/>
                    <a:pt x="1157" y="3788"/>
                    <a:pt x="1157" y="3723"/>
                  </a:cubicBezTo>
                  <a:lnTo>
                    <a:pt x="1157" y="3324"/>
                  </a:lnTo>
                  <a:cubicBezTo>
                    <a:pt x="1157" y="3258"/>
                    <a:pt x="1204" y="3198"/>
                    <a:pt x="1276" y="3186"/>
                  </a:cubicBezTo>
                  <a:lnTo>
                    <a:pt x="1704" y="3132"/>
                  </a:lnTo>
                  <a:cubicBezTo>
                    <a:pt x="1900" y="3102"/>
                    <a:pt x="2068" y="2966"/>
                    <a:pt x="2133" y="2775"/>
                  </a:cubicBezTo>
                  <a:cubicBezTo>
                    <a:pt x="2163" y="2692"/>
                    <a:pt x="2193" y="2609"/>
                    <a:pt x="2235" y="2530"/>
                  </a:cubicBezTo>
                  <a:cubicBezTo>
                    <a:pt x="2323" y="2346"/>
                    <a:pt x="2306" y="2132"/>
                    <a:pt x="2180" y="1971"/>
                  </a:cubicBezTo>
                  <a:lnTo>
                    <a:pt x="1919" y="1625"/>
                  </a:lnTo>
                  <a:cubicBezTo>
                    <a:pt x="1877" y="1573"/>
                    <a:pt x="1883" y="1494"/>
                    <a:pt x="1930" y="1452"/>
                  </a:cubicBezTo>
                  <a:lnTo>
                    <a:pt x="2210" y="1167"/>
                  </a:lnTo>
                  <a:cubicBezTo>
                    <a:pt x="2236" y="1141"/>
                    <a:pt x="2272" y="1127"/>
                    <a:pt x="2307" y="1127"/>
                  </a:cubicBezTo>
                  <a:cubicBezTo>
                    <a:pt x="2336" y="1127"/>
                    <a:pt x="2365" y="1136"/>
                    <a:pt x="2389" y="1155"/>
                  </a:cubicBezTo>
                  <a:lnTo>
                    <a:pt x="2735" y="1417"/>
                  </a:lnTo>
                  <a:cubicBezTo>
                    <a:pt x="2829" y="1490"/>
                    <a:pt x="2940" y="1527"/>
                    <a:pt x="3054" y="1527"/>
                  </a:cubicBezTo>
                  <a:cubicBezTo>
                    <a:pt x="3135" y="1527"/>
                    <a:pt x="3217" y="1508"/>
                    <a:pt x="3294" y="1471"/>
                  </a:cubicBezTo>
                  <a:cubicBezTo>
                    <a:pt x="3373" y="1435"/>
                    <a:pt x="3456" y="1400"/>
                    <a:pt x="3538" y="1370"/>
                  </a:cubicBezTo>
                  <a:cubicBezTo>
                    <a:pt x="3730" y="1304"/>
                    <a:pt x="3866" y="1137"/>
                    <a:pt x="3890" y="941"/>
                  </a:cubicBezTo>
                  <a:lnTo>
                    <a:pt x="3950" y="512"/>
                  </a:lnTo>
                  <a:cubicBezTo>
                    <a:pt x="3962" y="440"/>
                    <a:pt x="4022" y="393"/>
                    <a:pt x="4087" y="393"/>
                  </a:cubicBezTo>
                  <a:close/>
                  <a:moveTo>
                    <a:pt x="10163" y="6700"/>
                  </a:moveTo>
                  <a:cubicBezTo>
                    <a:pt x="10133" y="6956"/>
                    <a:pt x="10056" y="7201"/>
                    <a:pt x="9936" y="7415"/>
                  </a:cubicBezTo>
                  <a:lnTo>
                    <a:pt x="8113" y="7415"/>
                  </a:lnTo>
                  <a:lnTo>
                    <a:pt x="8828" y="6700"/>
                  </a:lnTo>
                  <a:close/>
                  <a:moveTo>
                    <a:pt x="9638" y="7808"/>
                  </a:moveTo>
                  <a:cubicBezTo>
                    <a:pt x="9275" y="8201"/>
                    <a:pt x="8762" y="8446"/>
                    <a:pt x="8190" y="8446"/>
                  </a:cubicBezTo>
                  <a:lnTo>
                    <a:pt x="7101" y="8446"/>
                  </a:lnTo>
                  <a:lnTo>
                    <a:pt x="7733" y="7808"/>
                  </a:lnTo>
                  <a:close/>
                  <a:moveTo>
                    <a:pt x="4087" y="0"/>
                  </a:moveTo>
                  <a:cubicBezTo>
                    <a:pt x="3819" y="0"/>
                    <a:pt x="3599" y="196"/>
                    <a:pt x="3557" y="458"/>
                  </a:cubicBezTo>
                  <a:lnTo>
                    <a:pt x="3503" y="886"/>
                  </a:lnTo>
                  <a:cubicBezTo>
                    <a:pt x="3491" y="935"/>
                    <a:pt x="3456" y="976"/>
                    <a:pt x="3408" y="994"/>
                  </a:cubicBezTo>
                  <a:cubicBezTo>
                    <a:pt x="3313" y="1029"/>
                    <a:pt x="3211" y="1072"/>
                    <a:pt x="3115" y="1114"/>
                  </a:cubicBezTo>
                  <a:cubicBezTo>
                    <a:pt x="3094" y="1124"/>
                    <a:pt x="3072" y="1130"/>
                    <a:pt x="3050" y="1130"/>
                  </a:cubicBezTo>
                  <a:cubicBezTo>
                    <a:pt x="3023" y="1130"/>
                    <a:pt x="2996" y="1121"/>
                    <a:pt x="2972" y="1101"/>
                  </a:cubicBezTo>
                  <a:lnTo>
                    <a:pt x="2628" y="839"/>
                  </a:lnTo>
                  <a:cubicBezTo>
                    <a:pt x="2533" y="769"/>
                    <a:pt x="2421" y="735"/>
                    <a:pt x="2308" y="735"/>
                  </a:cubicBezTo>
                  <a:cubicBezTo>
                    <a:pt x="2172" y="735"/>
                    <a:pt x="2035" y="785"/>
                    <a:pt x="1930" y="886"/>
                  </a:cubicBezTo>
                  <a:lnTo>
                    <a:pt x="1650" y="1167"/>
                  </a:lnTo>
                  <a:cubicBezTo>
                    <a:pt x="1466" y="1358"/>
                    <a:pt x="1443" y="1655"/>
                    <a:pt x="1603" y="1864"/>
                  </a:cubicBezTo>
                  <a:lnTo>
                    <a:pt x="1865" y="2209"/>
                  </a:lnTo>
                  <a:cubicBezTo>
                    <a:pt x="1895" y="2252"/>
                    <a:pt x="1900" y="2304"/>
                    <a:pt x="1877" y="2359"/>
                  </a:cubicBezTo>
                  <a:cubicBezTo>
                    <a:pt x="1829" y="2447"/>
                    <a:pt x="1793" y="2549"/>
                    <a:pt x="1757" y="2645"/>
                  </a:cubicBezTo>
                  <a:cubicBezTo>
                    <a:pt x="1740" y="2698"/>
                    <a:pt x="1699" y="2733"/>
                    <a:pt x="1650" y="2739"/>
                  </a:cubicBezTo>
                  <a:lnTo>
                    <a:pt x="1221" y="2799"/>
                  </a:lnTo>
                  <a:cubicBezTo>
                    <a:pt x="960" y="2835"/>
                    <a:pt x="757" y="3061"/>
                    <a:pt x="757" y="3324"/>
                  </a:cubicBezTo>
                  <a:lnTo>
                    <a:pt x="757" y="3723"/>
                  </a:lnTo>
                  <a:cubicBezTo>
                    <a:pt x="757" y="3984"/>
                    <a:pt x="960" y="4210"/>
                    <a:pt x="1221" y="4246"/>
                  </a:cubicBezTo>
                  <a:lnTo>
                    <a:pt x="1650" y="4306"/>
                  </a:lnTo>
                  <a:cubicBezTo>
                    <a:pt x="1699" y="4312"/>
                    <a:pt x="1740" y="4347"/>
                    <a:pt x="1757" y="4396"/>
                  </a:cubicBezTo>
                  <a:cubicBezTo>
                    <a:pt x="1793" y="4490"/>
                    <a:pt x="1829" y="4592"/>
                    <a:pt x="1877" y="4687"/>
                  </a:cubicBezTo>
                  <a:cubicBezTo>
                    <a:pt x="1900" y="4735"/>
                    <a:pt x="1895" y="4789"/>
                    <a:pt x="1865" y="4830"/>
                  </a:cubicBezTo>
                  <a:lnTo>
                    <a:pt x="1603" y="5175"/>
                  </a:lnTo>
                  <a:cubicBezTo>
                    <a:pt x="1443" y="5384"/>
                    <a:pt x="1466" y="5688"/>
                    <a:pt x="1650" y="5873"/>
                  </a:cubicBezTo>
                  <a:lnTo>
                    <a:pt x="1930" y="6153"/>
                  </a:lnTo>
                  <a:cubicBezTo>
                    <a:pt x="2035" y="6257"/>
                    <a:pt x="2171" y="6309"/>
                    <a:pt x="2308" y="6309"/>
                  </a:cubicBezTo>
                  <a:cubicBezTo>
                    <a:pt x="2420" y="6309"/>
                    <a:pt x="2533" y="6273"/>
                    <a:pt x="2628" y="6200"/>
                  </a:cubicBezTo>
                  <a:lnTo>
                    <a:pt x="2972" y="5938"/>
                  </a:lnTo>
                  <a:cubicBezTo>
                    <a:pt x="2998" y="5921"/>
                    <a:pt x="3026" y="5911"/>
                    <a:pt x="3055" y="5911"/>
                  </a:cubicBezTo>
                  <a:cubicBezTo>
                    <a:pt x="3075" y="5911"/>
                    <a:pt x="3096" y="5916"/>
                    <a:pt x="3115" y="5925"/>
                  </a:cubicBezTo>
                  <a:cubicBezTo>
                    <a:pt x="3211" y="5974"/>
                    <a:pt x="3313" y="6015"/>
                    <a:pt x="3408" y="6045"/>
                  </a:cubicBezTo>
                  <a:cubicBezTo>
                    <a:pt x="3456" y="6063"/>
                    <a:pt x="3491" y="6104"/>
                    <a:pt x="3503" y="6158"/>
                  </a:cubicBezTo>
                  <a:lnTo>
                    <a:pt x="3557" y="6587"/>
                  </a:lnTo>
                  <a:cubicBezTo>
                    <a:pt x="3593" y="6849"/>
                    <a:pt x="3819" y="7046"/>
                    <a:pt x="4087" y="7046"/>
                  </a:cubicBezTo>
                  <a:lnTo>
                    <a:pt x="4087" y="10983"/>
                  </a:lnTo>
                  <a:lnTo>
                    <a:pt x="4087" y="13144"/>
                  </a:lnTo>
                  <a:lnTo>
                    <a:pt x="221" y="13144"/>
                  </a:lnTo>
                  <a:cubicBezTo>
                    <a:pt x="121" y="13144"/>
                    <a:pt x="30" y="13216"/>
                    <a:pt x="19" y="13317"/>
                  </a:cubicBezTo>
                  <a:cubicBezTo>
                    <a:pt x="0" y="13437"/>
                    <a:pt x="96" y="13538"/>
                    <a:pt x="215" y="13538"/>
                  </a:cubicBezTo>
                  <a:lnTo>
                    <a:pt x="8346" y="13538"/>
                  </a:lnTo>
                  <a:cubicBezTo>
                    <a:pt x="8447" y="13538"/>
                    <a:pt x="8536" y="13466"/>
                    <a:pt x="8555" y="13366"/>
                  </a:cubicBezTo>
                  <a:cubicBezTo>
                    <a:pt x="8566" y="13246"/>
                    <a:pt x="8470" y="13144"/>
                    <a:pt x="8357" y="13144"/>
                  </a:cubicBezTo>
                  <a:lnTo>
                    <a:pt x="4481" y="13144"/>
                  </a:lnTo>
                  <a:lnTo>
                    <a:pt x="4481" y="11060"/>
                  </a:lnTo>
                  <a:lnTo>
                    <a:pt x="6696" y="8839"/>
                  </a:lnTo>
                  <a:lnTo>
                    <a:pt x="8184" y="8839"/>
                  </a:lnTo>
                  <a:cubicBezTo>
                    <a:pt x="9025" y="8839"/>
                    <a:pt x="9770" y="8398"/>
                    <a:pt x="10186" y="7731"/>
                  </a:cubicBezTo>
                  <a:cubicBezTo>
                    <a:pt x="10532" y="7272"/>
                    <a:pt x="10556" y="6683"/>
                    <a:pt x="10556" y="6140"/>
                  </a:cubicBezTo>
                  <a:lnTo>
                    <a:pt x="10556" y="4896"/>
                  </a:lnTo>
                  <a:cubicBezTo>
                    <a:pt x="10556" y="4789"/>
                    <a:pt x="10466" y="4693"/>
                    <a:pt x="10353" y="4693"/>
                  </a:cubicBezTo>
                  <a:lnTo>
                    <a:pt x="8798" y="4693"/>
                  </a:lnTo>
                  <a:cubicBezTo>
                    <a:pt x="8560" y="4693"/>
                    <a:pt x="8333" y="4729"/>
                    <a:pt x="8107" y="4795"/>
                  </a:cubicBezTo>
                  <a:cubicBezTo>
                    <a:pt x="8024" y="4825"/>
                    <a:pt x="7964" y="4902"/>
                    <a:pt x="7964" y="4985"/>
                  </a:cubicBezTo>
                  <a:lnTo>
                    <a:pt x="7964" y="7010"/>
                  </a:lnTo>
                  <a:lnTo>
                    <a:pt x="6803" y="8160"/>
                  </a:lnTo>
                  <a:lnTo>
                    <a:pt x="6803" y="7069"/>
                  </a:lnTo>
                  <a:cubicBezTo>
                    <a:pt x="6803" y="6516"/>
                    <a:pt x="7035" y="5991"/>
                    <a:pt x="7440" y="5617"/>
                  </a:cubicBezTo>
                  <a:cubicBezTo>
                    <a:pt x="7511" y="5545"/>
                    <a:pt x="7530" y="5432"/>
                    <a:pt x="7475" y="5348"/>
                  </a:cubicBezTo>
                  <a:cubicBezTo>
                    <a:pt x="7435" y="5295"/>
                    <a:pt x="7375" y="5268"/>
                    <a:pt x="7313" y="5268"/>
                  </a:cubicBezTo>
                  <a:cubicBezTo>
                    <a:pt x="7266" y="5268"/>
                    <a:pt x="7217" y="5284"/>
                    <a:pt x="7178" y="5318"/>
                  </a:cubicBezTo>
                  <a:cubicBezTo>
                    <a:pt x="6689" y="5765"/>
                    <a:pt x="6410" y="6403"/>
                    <a:pt x="6410" y="7069"/>
                  </a:cubicBezTo>
                  <a:lnTo>
                    <a:pt x="6410" y="8541"/>
                  </a:lnTo>
                  <a:lnTo>
                    <a:pt x="4481" y="10483"/>
                  </a:lnTo>
                  <a:lnTo>
                    <a:pt x="4481" y="6920"/>
                  </a:lnTo>
                  <a:lnTo>
                    <a:pt x="5790" y="5604"/>
                  </a:lnTo>
                  <a:cubicBezTo>
                    <a:pt x="6296" y="5098"/>
                    <a:pt x="6612" y="4424"/>
                    <a:pt x="6661" y="3704"/>
                  </a:cubicBezTo>
                  <a:cubicBezTo>
                    <a:pt x="6719" y="2698"/>
                    <a:pt x="6273" y="1917"/>
                    <a:pt x="5606" y="1244"/>
                  </a:cubicBezTo>
                  <a:cubicBezTo>
                    <a:pt x="5212" y="845"/>
                    <a:pt x="4819" y="452"/>
                    <a:pt x="4426" y="53"/>
                  </a:cubicBezTo>
                  <a:cubicBezTo>
                    <a:pt x="4390" y="17"/>
                    <a:pt x="4338" y="0"/>
                    <a:pt x="42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8"/>
            <p:cNvSpPr/>
            <p:nvPr/>
          </p:nvSpPr>
          <p:spPr>
            <a:xfrm>
              <a:off x="5872121" y="2992348"/>
              <a:ext cx="70326" cy="70488"/>
            </a:xfrm>
            <a:custGeom>
              <a:avLst/>
              <a:gdLst/>
              <a:ahLst/>
              <a:cxnLst/>
              <a:rect l="l" t="t" r="r" b="b"/>
              <a:pathLst>
                <a:path w="2610" h="2616" extrusionOk="0">
                  <a:moveTo>
                    <a:pt x="1936" y="400"/>
                  </a:moveTo>
                  <a:lnTo>
                    <a:pt x="394" y="1944"/>
                  </a:lnTo>
                  <a:lnTo>
                    <a:pt x="394" y="1490"/>
                  </a:lnTo>
                  <a:cubicBezTo>
                    <a:pt x="394" y="889"/>
                    <a:pt x="883" y="400"/>
                    <a:pt x="1483" y="400"/>
                  </a:cubicBezTo>
                  <a:close/>
                  <a:moveTo>
                    <a:pt x="2217" y="680"/>
                  </a:moveTo>
                  <a:lnTo>
                    <a:pt x="2217" y="1133"/>
                  </a:lnTo>
                  <a:cubicBezTo>
                    <a:pt x="2217" y="1735"/>
                    <a:pt x="1728" y="2222"/>
                    <a:pt x="1126" y="2222"/>
                  </a:cubicBezTo>
                  <a:lnTo>
                    <a:pt x="674" y="2222"/>
                  </a:lnTo>
                  <a:lnTo>
                    <a:pt x="2217" y="680"/>
                  </a:lnTo>
                  <a:close/>
                  <a:moveTo>
                    <a:pt x="1483" y="1"/>
                  </a:moveTo>
                  <a:cubicBezTo>
                    <a:pt x="661" y="1"/>
                    <a:pt x="1" y="668"/>
                    <a:pt x="1" y="1490"/>
                  </a:cubicBezTo>
                  <a:lnTo>
                    <a:pt x="1" y="2420"/>
                  </a:lnTo>
                  <a:cubicBezTo>
                    <a:pt x="1" y="2527"/>
                    <a:pt x="90" y="2615"/>
                    <a:pt x="197" y="2615"/>
                  </a:cubicBezTo>
                  <a:lnTo>
                    <a:pt x="1126" y="2615"/>
                  </a:lnTo>
                  <a:cubicBezTo>
                    <a:pt x="1948" y="2615"/>
                    <a:pt x="2610" y="1955"/>
                    <a:pt x="2610" y="1133"/>
                  </a:cubicBezTo>
                  <a:lnTo>
                    <a:pt x="2610" y="204"/>
                  </a:lnTo>
                  <a:lnTo>
                    <a:pt x="2610" y="180"/>
                  </a:lnTo>
                  <a:cubicBezTo>
                    <a:pt x="2610" y="85"/>
                    <a:pt x="2533" y="1"/>
                    <a:pt x="24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8"/>
            <p:cNvSpPr/>
            <p:nvPr/>
          </p:nvSpPr>
          <p:spPr>
            <a:xfrm>
              <a:off x="5663837" y="2961092"/>
              <a:ext cx="50252" cy="50252"/>
            </a:xfrm>
            <a:custGeom>
              <a:avLst/>
              <a:gdLst/>
              <a:ahLst/>
              <a:cxnLst/>
              <a:rect l="l" t="t" r="r" b="b"/>
              <a:pathLst>
                <a:path w="1865" h="1865" extrusionOk="0">
                  <a:moveTo>
                    <a:pt x="929" y="399"/>
                  </a:moveTo>
                  <a:cubicBezTo>
                    <a:pt x="1227" y="399"/>
                    <a:pt x="1465" y="638"/>
                    <a:pt x="1465" y="935"/>
                  </a:cubicBezTo>
                  <a:cubicBezTo>
                    <a:pt x="1465" y="1227"/>
                    <a:pt x="1227" y="1471"/>
                    <a:pt x="929" y="1471"/>
                  </a:cubicBezTo>
                  <a:cubicBezTo>
                    <a:pt x="631" y="1471"/>
                    <a:pt x="393" y="1227"/>
                    <a:pt x="393" y="935"/>
                  </a:cubicBezTo>
                  <a:cubicBezTo>
                    <a:pt x="393" y="638"/>
                    <a:pt x="631" y="399"/>
                    <a:pt x="929" y="399"/>
                  </a:cubicBezTo>
                  <a:close/>
                  <a:moveTo>
                    <a:pt x="929" y="0"/>
                  </a:moveTo>
                  <a:cubicBezTo>
                    <a:pt x="416" y="0"/>
                    <a:pt x="0" y="416"/>
                    <a:pt x="0" y="935"/>
                  </a:cubicBezTo>
                  <a:cubicBezTo>
                    <a:pt x="0" y="1447"/>
                    <a:pt x="416" y="1864"/>
                    <a:pt x="929" y="1864"/>
                  </a:cubicBezTo>
                  <a:cubicBezTo>
                    <a:pt x="1441" y="1864"/>
                    <a:pt x="1864" y="1447"/>
                    <a:pt x="1864" y="935"/>
                  </a:cubicBezTo>
                  <a:cubicBezTo>
                    <a:pt x="1864" y="416"/>
                    <a:pt x="1441" y="0"/>
                    <a:pt x="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8"/>
            <p:cNvSpPr/>
            <p:nvPr/>
          </p:nvSpPr>
          <p:spPr>
            <a:xfrm>
              <a:off x="5619997" y="2920809"/>
              <a:ext cx="137716" cy="130764"/>
            </a:xfrm>
            <a:custGeom>
              <a:avLst/>
              <a:gdLst/>
              <a:ahLst/>
              <a:cxnLst/>
              <a:rect l="l" t="t" r="r" b="b"/>
              <a:pathLst>
                <a:path w="5111" h="4853" extrusionOk="0">
                  <a:moveTo>
                    <a:pt x="2556" y="408"/>
                  </a:moveTo>
                  <a:cubicBezTo>
                    <a:pt x="2632" y="408"/>
                    <a:pt x="2708" y="417"/>
                    <a:pt x="2711" y="434"/>
                  </a:cubicBezTo>
                  <a:lnTo>
                    <a:pt x="2752" y="720"/>
                  </a:lnTo>
                  <a:cubicBezTo>
                    <a:pt x="2787" y="971"/>
                    <a:pt x="3097" y="1163"/>
                    <a:pt x="3368" y="1163"/>
                  </a:cubicBezTo>
                  <a:cubicBezTo>
                    <a:pt x="3465" y="1163"/>
                    <a:pt x="3556" y="1138"/>
                    <a:pt x="3628" y="1083"/>
                  </a:cubicBezTo>
                  <a:lnTo>
                    <a:pt x="3854" y="910"/>
                  </a:lnTo>
                  <a:cubicBezTo>
                    <a:pt x="3856" y="909"/>
                    <a:pt x="3858" y="909"/>
                    <a:pt x="3861" y="909"/>
                  </a:cubicBezTo>
                  <a:cubicBezTo>
                    <a:pt x="3911" y="909"/>
                    <a:pt x="4098" y="1098"/>
                    <a:pt x="4074" y="1125"/>
                  </a:cubicBezTo>
                  <a:lnTo>
                    <a:pt x="3902" y="1358"/>
                  </a:lnTo>
                  <a:cubicBezTo>
                    <a:pt x="3693" y="1632"/>
                    <a:pt x="3920" y="2186"/>
                    <a:pt x="4265" y="2233"/>
                  </a:cubicBezTo>
                  <a:lnTo>
                    <a:pt x="4551" y="2276"/>
                  </a:lnTo>
                  <a:cubicBezTo>
                    <a:pt x="4586" y="2281"/>
                    <a:pt x="4586" y="2579"/>
                    <a:pt x="4551" y="2584"/>
                  </a:cubicBezTo>
                  <a:lnTo>
                    <a:pt x="4265" y="2620"/>
                  </a:lnTo>
                  <a:cubicBezTo>
                    <a:pt x="3920" y="2669"/>
                    <a:pt x="3693" y="3228"/>
                    <a:pt x="3902" y="3496"/>
                  </a:cubicBezTo>
                  <a:lnTo>
                    <a:pt x="4074" y="3728"/>
                  </a:lnTo>
                  <a:cubicBezTo>
                    <a:pt x="4097" y="3756"/>
                    <a:pt x="3907" y="3950"/>
                    <a:pt x="3861" y="3950"/>
                  </a:cubicBezTo>
                  <a:cubicBezTo>
                    <a:pt x="3858" y="3950"/>
                    <a:pt x="3856" y="3949"/>
                    <a:pt x="3854" y="3948"/>
                  </a:cubicBezTo>
                  <a:lnTo>
                    <a:pt x="3628" y="3777"/>
                  </a:lnTo>
                  <a:cubicBezTo>
                    <a:pt x="3555" y="3721"/>
                    <a:pt x="3462" y="3696"/>
                    <a:pt x="3365" y="3696"/>
                  </a:cubicBezTo>
                  <a:cubicBezTo>
                    <a:pt x="3095" y="3696"/>
                    <a:pt x="2787" y="3884"/>
                    <a:pt x="2752" y="4134"/>
                  </a:cubicBezTo>
                  <a:lnTo>
                    <a:pt x="2711" y="4420"/>
                  </a:lnTo>
                  <a:cubicBezTo>
                    <a:pt x="2708" y="4441"/>
                    <a:pt x="2632" y="4451"/>
                    <a:pt x="2556" y="4451"/>
                  </a:cubicBezTo>
                  <a:cubicBezTo>
                    <a:pt x="2480" y="4451"/>
                    <a:pt x="2403" y="4441"/>
                    <a:pt x="2401" y="4420"/>
                  </a:cubicBezTo>
                  <a:lnTo>
                    <a:pt x="2359" y="4134"/>
                  </a:lnTo>
                  <a:cubicBezTo>
                    <a:pt x="2323" y="3871"/>
                    <a:pt x="1990" y="3687"/>
                    <a:pt x="1740" y="3687"/>
                  </a:cubicBezTo>
                  <a:cubicBezTo>
                    <a:pt x="1650" y="3687"/>
                    <a:pt x="1561" y="3717"/>
                    <a:pt x="1484" y="3777"/>
                  </a:cubicBezTo>
                  <a:lnTo>
                    <a:pt x="1257" y="3948"/>
                  </a:lnTo>
                  <a:cubicBezTo>
                    <a:pt x="1255" y="3949"/>
                    <a:pt x="1253" y="3950"/>
                    <a:pt x="1251" y="3950"/>
                  </a:cubicBezTo>
                  <a:cubicBezTo>
                    <a:pt x="1205" y="3950"/>
                    <a:pt x="1014" y="3756"/>
                    <a:pt x="1037" y="3728"/>
                  </a:cubicBezTo>
                  <a:lnTo>
                    <a:pt x="1210" y="3496"/>
                  </a:lnTo>
                  <a:cubicBezTo>
                    <a:pt x="1418" y="3228"/>
                    <a:pt x="1191" y="2669"/>
                    <a:pt x="847" y="2620"/>
                  </a:cubicBezTo>
                  <a:lnTo>
                    <a:pt x="561" y="2584"/>
                  </a:lnTo>
                  <a:cubicBezTo>
                    <a:pt x="525" y="2579"/>
                    <a:pt x="525" y="2281"/>
                    <a:pt x="561" y="2276"/>
                  </a:cubicBezTo>
                  <a:lnTo>
                    <a:pt x="847" y="2233"/>
                  </a:lnTo>
                  <a:cubicBezTo>
                    <a:pt x="1191" y="2186"/>
                    <a:pt x="1418" y="1632"/>
                    <a:pt x="1210" y="1358"/>
                  </a:cubicBezTo>
                  <a:lnTo>
                    <a:pt x="1037" y="1125"/>
                  </a:lnTo>
                  <a:cubicBezTo>
                    <a:pt x="1014" y="1098"/>
                    <a:pt x="1205" y="909"/>
                    <a:pt x="1251" y="909"/>
                  </a:cubicBezTo>
                  <a:cubicBezTo>
                    <a:pt x="1253" y="909"/>
                    <a:pt x="1255" y="909"/>
                    <a:pt x="1257" y="910"/>
                  </a:cubicBezTo>
                  <a:lnTo>
                    <a:pt x="1484" y="1083"/>
                  </a:lnTo>
                  <a:cubicBezTo>
                    <a:pt x="1556" y="1138"/>
                    <a:pt x="1648" y="1163"/>
                    <a:pt x="1745" y="1163"/>
                  </a:cubicBezTo>
                  <a:cubicBezTo>
                    <a:pt x="2016" y="1163"/>
                    <a:pt x="2329" y="971"/>
                    <a:pt x="2359" y="720"/>
                  </a:cubicBezTo>
                  <a:lnTo>
                    <a:pt x="2401" y="434"/>
                  </a:lnTo>
                  <a:cubicBezTo>
                    <a:pt x="2403" y="417"/>
                    <a:pt x="2480" y="408"/>
                    <a:pt x="2556" y="408"/>
                  </a:cubicBezTo>
                  <a:close/>
                  <a:moveTo>
                    <a:pt x="2556" y="1"/>
                  </a:moveTo>
                  <a:cubicBezTo>
                    <a:pt x="2299" y="1"/>
                    <a:pt x="2043" y="128"/>
                    <a:pt x="2007" y="382"/>
                  </a:cubicBezTo>
                  <a:lnTo>
                    <a:pt x="1972" y="667"/>
                  </a:lnTo>
                  <a:cubicBezTo>
                    <a:pt x="1966" y="683"/>
                    <a:pt x="1786" y="770"/>
                    <a:pt x="1737" y="770"/>
                  </a:cubicBezTo>
                  <a:cubicBezTo>
                    <a:pt x="1733" y="770"/>
                    <a:pt x="1729" y="769"/>
                    <a:pt x="1727" y="768"/>
                  </a:cubicBezTo>
                  <a:lnTo>
                    <a:pt x="1496" y="596"/>
                  </a:lnTo>
                  <a:cubicBezTo>
                    <a:pt x="1424" y="541"/>
                    <a:pt x="1343" y="517"/>
                    <a:pt x="1261" y="517"/>
                  </a:cubicBezTo>
                  <a:cubicBezTo>
                    <a:pt x="881" y="517"/>
                    <a:pt x="467" y="1032"/>
                    <a:pt x="721" y="1369"/>
                  </a:cubicBezTo>
                  <a:lnTo>
                    <a:pt x="894" y="1597"/>
                  </a:lnTo>
                  <a:cubicBezTo>
                    <a:pt x="905" y="1614"/>
                    <a:pt x="822" y="1840"/>
                    <a:pt x="792" y="1840"/>
                  </a:cubicBezTo>
                  <a:lnTo>
                    <a:pt x="506" y="1883"/>
                  </a:lnTo>
                  <a:cubicBezTo>
                    <a:pt x="0" y="1947"/>
                    <a:pt x="0" y="2906"/>
                    <a:pt x="506" y="2978"/>
                  </a:cubicBezTo>
                  <a:lnTo>
                    <a:pt x="792" y="3013"/>
                  </a:lnTo>
                  <a:cubicBezTo>
                    <a:pt x="811" y="3019"/>
                    <a:pt x="912" y="3233"/>
                    <a:pt x="894" y="3258"/>
                  </a:cubicBezTo>
                  <a:lnTo>
                    <a:pt x="721" y="3491"/>
                  </a:lnTo>
                  <a:cubicBezTo>
                    <a:pt x="467" y="3824"/>
                    <a:pt x="882" y="4343"/>
                    <a:pt x="1262" y="4343"/>
                  </a:cubicBezTo>
                  <a:cubicBezTo>
                    <a:pt x="1344" y="4343"/>
                    <a:pt x="1424" y="4319"/>
                    <a:pt x="1496" y="4264"/>
                  </a:cubicBezTo>
                  <a:lnTo>
                    <a:pt x="1727" y="4085"/>
                  </a:lnTo>
                  <a:cubicBezTo>
                    <a:pt x="1728" y="4085"/>
                    <a:pt x="1728" y="4085"/>
                    <a:pt x="1729" y="4085"/>
                  </a:cubicBezTo>
                  <a:cubicBezTo>
                    <a:pt x="1755" y="4085"/>
                    <a:pt x="1966" y="4164"/>
                    <a:pt x="1972" y="4193"/>
                  </a:cubicBezTo>
                  <a:lnTo>
                    <a:pt x="2007" y="4473"/>
                  </a:lnTo>
                  <a:cubicBezTo>
                    <a:pt x="2043" y="4726"/>
                    <a:pt x="2299" y="4852"/>
                    <a:pt x="2556" y="4852"/>
                  </a:cubicBezTo>
                  <a:cubicBezTo>
                    <a:pt x="2812" y="4852"/>
                    <a:pt x="3068" y="4726"/>
                    <a:pt x="3104" y="4473"/>
                  </a:cubicBezTo>
                  <a:lnTo>
                    <a:pt x="3145" y="4187"/>
                  </a:lnTo>
                  <a:cubicBezTo>
                    <a:pt x="3145" y="4176"/>
                    <a:pt x="3334" y="4084"/>
                    <a:pt x="3381" y="4084"/>
                  </a:cubicBezTo>
                  <a:cubicBezTo>
                    <a:pt x="3385" y="4084"/>
                    <a:pt x="3388" y="4084"/>
                    <a:pt x="3390" y="4085"/>
                  </a:cubicBezTo>
                  <a:lnTo>
                    <a:pt x="3616" y="4264"/>
                  </a:lnTo>
                  <a:cubicBezTo>
                    <a:pt x="3687" y="4319"/>
                    <a:pt x="3768" y="4343"/>
                    <a:pt x="3849" y="4343"/>
                  </a:cubicBezTo>
                  <a:cubicBezTo>
                    <a:pt x="4231" y="4343"/>
                    <a:pt x="4646" y="3824"/>
                    <a:pt x="4390" y="3491"/>
                  </a:cubicBezTo>
                  <a:lnTo>
                    <a:pt x="4217" y="3258"/>
                  </a:lnTo>
                  <a:cubicBezTo>
                    <a:pt x="4206" y="3246"/>
                    <a:pt x="4289" y="3019"/>
                    <a:pt x="4319" y="3013"/>
                  </a:cubicBezTo>
                  <a:lnTo>
                    <a:pt x="4605" y="2978"/>
                  </a:lnTo>
                  <a:cubicBezTo>
                    <a:pt x="5111" y="2906"/>
                    <a:pt x="5111" y="1947"/>
                    <a:pt x="4605" y="1883"/>
                  </a:cubicBezTo>
                  <a:lnTo>
                    <a:pt x="4319" y="1840"/>
                  </a:lnTo>
                  <a:cubicBezTo>
                    <a:pt x="4300" y="1840"/>
                    <a:pt x="4200" y="1620"/>
                    <a:pt x="4217" y="1597"/>
                  </a:cubicBezTo>
                  <a:lnTo>
                    <a:pt x="4390" y="1369"/>
                  </a:lnTo>
                  <a:cubicBezTo>
                    <a:pt x="4645" y="1032"/>
                    <a:pt x="4232" y="517"/>
                    <a:pt x="3851" y="517"/>
                  </a:cubicBezTo>
                  <a:cubicBezTo>
                    <a:pt x="3769" y="517"/>
                    <a:pt x="3688" y="541"/>
                    <a:pt x="3616" y="596"/>
                  </a:cubicBezTo>
                  <a:lnTo>
                    <a:pt x="3390" y="768"/>
                  </a:lnTo>
                  <a:cubicBezTo>
                    <a:pt x="3388" y="768"/>
                    <a:pt x="3386" y="769"/>
                    <a:pt x="3383" y="769"/>
                  </a:cubicBezTo>
                  <a:cubicBezTo>
                    <a:pt x="3341" y="769"/>
                    <a:pt x="3145" y="694"/>
                    <a:pt x="3145" y="667"/>
                  </a:cubicBezTo>
                  <a:lnTo>
                    <a:pt x="3104" y="382"/>
                  </a:lnTo>
                  <a:cubicBezTo>
                    <a:pt x="3068" y="128"/>
                    <a:pt x="2812" y="1"/>
                    <a:pt x="2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7" name="Google Shape;1007;p68"/>
          <p:cNvSpPr txBox="1"/>
          <p:nvPr/>
        </p:nvSpPr>
        <p:spPr>
          <a:xfrm>
            <a:off x="6345970" y="1671410"/>
            <a:ext cx="234845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800" b="1" dirty="0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Frontend: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React JS</a:t>
            </a:r>
          </a:p>
        </p:txBody>
      </p:sp>
      <p:sp>
        <p:nvSpPr>
          <p:cNvPr id="1009" name="Google Shape;1009;p68"/>
          <p:cNvSpPr txBox="1"/>
          <p:nvPr/>
        </p:nvSpPr>
        <p:spPr>
          <a:xfrm>
            <a:off x="6345970" y="2872076"/>
            <a:ext cx="2621287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800" b="1" dirty="0" err="1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Backend:</a:t>
            </a:r>
            <a:r>
              <a:rPr lang="en-US" sz="1800" dirty="0" err="1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Springboot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, </a:t>
            </a:r>
            <a:r>
              <a:rPr lang="en-US" sz="1800" dirty="0" err="1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DataBase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, </a:t>
            </a:r>
            <a:r>
              <a:rPr lang="en-US" sz="1800" dirty="0" err="1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MySql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accent2">
                  <a:lumMod val="75000"/>
                </a:schemeClr>
              </a:solidFill>
              <a:latin typeface="Fahkwang" panose="00000500000000000000" pitchFamily="2" charset="-34"/>
              <a:ea typeface="Fahkwang"/>
              <a:cs typeface="Fahkwang" panose="00000500000000000000" pitchFamily="2" charset="-34"/>
              <a:sym typeface="Fahkwang"/>
            </a:endParaRPr>
          </a:p>
        </p:txBody>
      </p:sp>
      <p:sp>
        <p:nvSpPr>
          <p:cNvPr id="1011" name="Google Shape;1011;p68"/>
          <p:cNvSpPr txBox="1"/>
          <p:nvPr/>
        </p:nvSpPr>
        <p:spPr>
          <a:xfrm>
            <a:off x="6345970" y="4072742"/>
            <a:ext cx="2836875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800" b="1" u="sng" dirty="0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Future implementation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:</a:t>
            </a:r>
          </a:p>
          <a:p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Fahkwang" panose="00000500000000000000" pitchFamily="2" charset="-34"/>
                <a:cs typeface="Fahkwang" panose="00000500000000000000" pitchFamily="2" charset="-34"/>
              </a:rPr>
              <a:t>Remote sensing, AI-based predictive analytics, and IoT for better water management</a:t>
            </a:r>
          </a:p>
        </p:txBody>
      </p:sp>
      <p:cxnSp>
        <p:nvCxnSpPr>
          <p:cNvPr id="1013" name="Google Shape;1013;p68"/>
          <p:cNvCxnSpPr>
            <a:stCxn id="996" idx="6"/>
            <a:endCxn id="993" idx="2"/>
          </p:cNvCxnSpPr>
          <p:nvPr/>
        </p:nvCxnSpPr>
        <p:spPr>
          <a:xfrm rot="10800000" flipH="1">
            <a:off x="4068144" y="1824021"/>
            <a:ext cx="892500" cy="10557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4" name="Google Shape;1014;p68"/>
          <p:cNvCxnSpPr>
            <a:stCxn id="996" idx="6"/>
            <a:endCxn id="994" idx="2"/>
          </p:cNvCxnSpPr>
          <p:nvPr/>
        </p:nvCxnSpPr>
        <p:spPr>
          <a:xfrm rot="10800000" flipH="1">
            <a:off x="4068144" y="2877921"/>
            <a:ext cx="892500" cy="18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5" name="Google Shape;1015;p68"/>
          <p:cNvCxnSpPr>
            <a:cxnSpLocks/>
            <a:stCxn id="996" idx="6"/>
            <a:endCxn id="995" idx="2"/>
          </p:cNvCxnSpPr>
          <p:nvPr/>
        </p:nvCxnSpPr>
        <p:spPr>
          <a:xfrm>
            <a:off x="4068144" y="2879721"/>
            <a:ext cx="892500" cy="10461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6" name="Google Shape;1016;p68"/>
          <p:cNvCxnSpPr>
            <a:stCxn id="993" idx="6"/>
          </p:cNvCxnSpPr>
          <p:nvPr/>
        </p:nvCxnSpPr>
        <p:spPr>
          <a:xfrm>
            <a:off x="5675470" y="1823954"/>
            <a:ext cx="6762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7" name="Google Shape;1017;p68"/>
          <p:cNvCxnSpPr>
            <a:stCxn id="994" idx="6"/>
          </p:cNvCxnSpPr>
          <p:nvPr/>
        </p:nvCxnSpPr>
        <p:spPr>
          <a:xfrm>
            <a:off x="5675470" y="2877841"/>
            <a:ext cx="6768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8" name="Google Shape;1018;p68"/>
          <p:cNvCxnSpPr>
            <a:stCxn id="995" idx="6"/>
          </p:cNvCxnSpPr>
          <p:nvPr/>
        </p:nvCxnSpPr>
        <p:spPr>
          <a:xfrm>
            <a:off x="5675470" y="3925963"/>
            <a:ext cx="6705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oogle Shape;1184;p72">
            <a:extLst>
              <a:ext uri="{FF2B5EF4-FFF2-40B4-BE49-F238E27FC236}">
                <a16:creationId xmlns:a16="http://schemas.microsoft.com/office/drawing/2014/main" id="{A0644CF5-F713-E2B3-5284-9D3079826FF2}"/>
              </a:ext>
            </a:extLst>
          </p:cNvPr>
          <p:cNvGrpSpPr/>
          <p:nvPr/>
        </p:nvGrpSpPr>
        <p:grpSpPr>
          <a:xfrm>
            <a:off x="5168552" y="1641859"/>
            <a:ext cx="285860" cy="364189"/>
            <a:chOff x="4841125" y="3941513"/>
            <a:chExt cx="285860" cy="364189"/>
          </a:xfrm>
        </p:grpSpPr>
        <p:sp>
          <p:nvSpPr>
            <p:cNvPr id="3" name="Google Shape;1185;p72">
              <a:extLst>
                <a:ext uri="{FF2B5EF4-FFF2-40B4-BE49-F238E27FC236}">
                  <a16:creationId xmlns:a16="http://schemas.microsoft.com/office/drawing/2014/main" id="{C0F37986-61D5-AA94-BEE2-91BA962DB217}"/>
                </a:ext>
              </a:extLst>
            </p:cNvPr>
            <p:cNvSpPr/>
            <p:nvPr/>
          </p:nvSpPr>
          <p:spPr>
            <a:xfrm>
              <a:off x="4841125" y="3941513"/>
              <a:ext cx="285860" cy="364189"/>
            </a:xfrm>
            <a:custGeom>
              <a:avLst/>
              <a:gdLst/>
              <a:ahLst/>
              <a:cxnLst/>
              <a:rect l="l" t="t" r="r" b="b"/>
              <a:pathLst>
                <a:path w="10609" h="13516" extrusionOk="0">
                  <a:moveTo>
                    <a:pt x="4706" y="1"/>
                  </a:moveTo>
                  <a:cubicBezTo>
                    <a:pt x="2145" y="1"/>
                    <a:pt x="0" y="2145"/>
                    <a:pt x="0" y="4712"/>
                  </a:cubicBezTo>
                  <a:cubicBezTo>
                    <a:pt x="0" y="5623"/>
                    <a:pt x="280" y="6571"/>
                    <a:pt x="459" y="7464"/>
                  </a:cubicBezTo>
                  <a:cubicBezTo>
                    <a:pt x="668" y="8482"/>
                    <a:pt x="894" y="9501"/>
                    <a:pt x="1025" y="10538"/>
                  </a:cubicBezTo>
                  <a:cubicBezTo>
                    <a:pt x="1037" y="10626"/>
                    <a:pt x="1108" y="10704"/>
                    <a:pt x="1204" y="10716"/>
                  </a:cubicBezTo>
                  <a:cubicBezTo>
                    <a:pt x="1210" y="10717"/>
                    <a:pt x="1216" y="10717"/>
                    <a:pt x="1222" y="10717"/>
                  </a:cubicBezTo>
                  <a:cubicBezTo>
                    <a:pt x="1344" y="10717"/>
                    <a:pt x="1429" y="10609"/>
                    <a:pt x="1418" y="10496"/>
                  </a:cubicBezTo>
                  <a:cubicBezTo>
                    <a:pt x="1287" y="9460"/>
                    <a:pt x="1067" y="8441"/>
                    <a:pt x="858" y="7423"/>
                  </a:cubicBezTo>
                  <a:cubicBezTo>
                    <a:pt x="679" y="6547"/>
                    <a:pt x="393" y="5612"/>
                    <a:pt x="393" y="4712"/>
                  </a:cubicBezTo>
                  <a:cubicBezTo>
                    <a:pt x="393" y="2360"/>
                    <a:pt x="2359" y="394"/>
                    <a:pt x="4706" y="394"/>
                  </a:cubicBezTo>
                  <a:cubicBezTo>
                    <a:pt x="5826" y="394"/>
                    <a:pt x="6922" y="674"/>
                    <a:pt x="7755" y="1455"/>
                  </a:cubicBezTo>
                  <a:cubicBezTo>
                    <a:pt x="8626" y="2264"/>
                    <a:pt x="9251" y="3627"/>
                    <a:pt x="8918" y="4831"/>
                  </a:cubicBezTo>
                  <a:cubicBezTo>
                    <a:pt x="8846" y="5081"/>
                    <a:pt x="8893" y="5343"/>
                    <a:pt x="9048" y="5546"/>
                  </a:cubicBezTo>
                  <a:lnTo>
                    <a:pt x="9055" y="5546"/>
                  </a:lnTo>
                  <a:lnTo>
                    <a:pt x="10097" y="6874"/>
                  </a:lnTo>
                  <a:cubicBezTo>
                    <a:pt x="10174" y="6994"/>
                    <a:pt x="10191" y="7101"/>
                    <a:pt x="10163" y="7190"/>
                  </a:cubicBezTo>
                  <a:cubicBezTo>
                    <a:pt x="10114" y="7333"/>
                    <a:pt x="9930" y="7470"/>
                    <a:pt x="9632" y="7577"/>
                  </a:cubicBezTo>
                  <a:cubicBezTo>
                    <a:pt x="9454" y="7649"/>
                    <a:pt x="8995" y="7809"/>
                    <a:pt x="8989" y="7816"/>
                  </a:cubicBezTo>
                  <a:cubicBezTo>
                    <a:pt x="8918" y="7839"/>
                    <a:pt x="8869" y="7899"/>
                    <a:pt x="8858" y="7976"/>
                  </a:cubicBezTo>
                  <a:cubicBezTo>
                    <a:pt x="8797" y="8423"/>
                    <a:pt x="8786" y="8911"/>
                    <a:pt x="8649" y="9340"/>
                  </a:cubicBezTo>
                  <a:cubicBezTo>
                    <a:pt x="8357" y="10246"/>
                    <a:pt x="7494" y="10877"/>
                    <a:pt x="6546" y="10877"/>
                  </a:cubicBezTo>
                  <a:cubicBezTo>
                    <a:pt x="6081" y="10877"/>
                    <a:pt x="5724" y="11335"/>
                    <a:pt x="5844" y="11789"/>
                  </a:cubicBezTo>
                  <a:lnTo>
                    <a:pt x="6196" y="13122"/>
                  </a:lnTo>
                  <a:lnTo>
                    <a:pt x="1597" y="13122"/>
                  </a:lnTo>
                  <a:cubicBezTo>
                    <a:pt x="1591" y="12556"/>
                    <a:pt x="1561" y="11984"/>
                    <a:pt x="1514" y="11425"/>
                  </a:cubicBezTo>
                  <a:cubicBezTo>
                    <a:pt x="1507" y="11315"/>
                    <a:pt x="1419" y="11239"/>
                    <a:pt x="1311" y="11239"/>
                  </a:cubicBezTo>
                  <a:cubicBezTo>
                    <a:pt x="1308" y="11239"/>
                    <a:pt x="1304" y="11239"/>
                    <a:pt x="1300" y="11240"/>
                  </a:cubicBezTo>
                  <a:cubicBezTo>
                    <a:pt x="1193" y="11252"/>
                    <a:pt x="1114" y="11347"/>
                    <a:pt x="1121" y="11454"/>
                  </a:cubicBezTo>
                  <a:cubicBezTo>
                    <a:pt x="1168" y="12009"/>
                    <a:pt x="1193" y="12562"/>
                    <a:pt x="1198" y="13122"/>
                  </a:cubicBezTo>
                  <a:lnTo>
                    <a:pt x="674" y="13122"/>
                  </a:lnTo>
                  <a:cubicBezTo>
                    <a:pt x="572" y="13122"/>
                    <a:pt x="483" y="13194"/>
                    <a:pt x="471" y="13295"/>
                  </a:cubicBezTo>
                  <a:cubicBezTo>
                    <a:pt x="453" y="13414"/>
                    <a:pt x="549" y="13515"/>
                    <a:pt x="668" y="13515"/>
                  </a:cubicBezTo>
                  <a:lnTo>
                    <a:pt x="8662" y="13515"/>
                  </a:lnTo>
                  <a:cubicBezTo>
                    <a:pt x="8762" y="13515"/>
                    <a:pt x="8852" y="13444"/>
                    <a:pt x="8863" y="13342"/>
                  </a:cubicBezTo>
                  <a:cubicBezTo>
                    <a:pt x="8882" y="13224"/>
                    <a:pt x="8786" y="13122"/>
                    <a:pt x="8667" y="13122"/>
                  </a:cubicBezTo>
                  <a:lnTo>
                    <a:pt x="6600" y="13122"/>
                  </a:lnTo>
                  <a:lnTo>
                    <a:pt x="6224" y="11687"/>
                  </a:lnTo>
                  <a:cubicBezTo>
                    <a:pt x="6171" y="11478"/>
                    <a:pt x="6332" y="11275"/>
                    <a:pt x="6546" y="11275"/>
                  </a:cubicBezTo>
                  <a:cubicBezTo>
                    <a:pt x="7541" y="11275"/>
                    <a:pt x="8470" y="10686"/>
                    <a:pt x="8893" y="9787"/>
                  </a:cubicBezTo>
                  <a:cubicBezTo>
                    <a:pt x="9138" y="9281"/>
                    <a:pt x="9168" y="8697"/>
                    <a:pt x="9233" y="8143"/>
                  </a:cubicBezTo>
                  <a:cubicBezTo>
                    <a:pt x="9388" y="8089"/>
                    <a:pt x="9644" y="8000"/>
                    <a:pt x="9775" y="7952"/>
                  </a:cubicBezTo>
                  <a:cubicBezTo>
                    <a:pt x="10191" y="7797"/>
                    <a:pt x="10449" y="7583"/>
                    <a:pt x="10537" y="7316"/>
                  </a:cubicBezTo>
                  <a:cubicBezTo>
                    <a:pt x="10584" y="7173"/>
                    <a:pt x="10609" y="6940"/>
                    <a:pt x="10424" y="6654"/>
                  </a:cubicBezTo>
                  <a:cubicBezTo>
                    <a:pt x="10419" y="6648"/>
                    <a:pt x="10419" y="6642"/>
                    <a:pt x="10413" y="6637"/>
                  </a:cubicBezTo>
                  <a:lnTo>
                    <a:pt x="9364" y="5307"/>
                  </a:lnTo>
                  <a:cubicBezTo>
                    <a:pt x="9286" y="5200"/>
                    <a:pt x="9262" y="5070"/>
                    <a:pt x="9298" y="4938"/>
                  </a:cubicBezTo>
                  <a:cubicBezTo>
                    <a:pt x="9674" y="3592"/>
                    <a:pt x="9000" y="2074"/>
                    <a:pt x="8024" y="1162"/>
                  </a:cubicBezTo>
                  <a:cubicBezTo>
                    <a:pt x="7112" y="311"/>
                    <a:pt x="5927" y="1"/>
                    <a:pt x="47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86;p72">
              <a:extLst>
                <a:ext uri="{FF2B5EF4-FFF2-40B4-BE49-F238E27FC236}">
                  <a16:creationId xmlns:a16="http://schemas.microsoft.com/office/drawing/2014/main" id="{A5E3A53A-E924-C2CC-061A-222EAAC00E0B}"/>
                </a:ext>
              </a:extLst>
            </p:cNvPr>
            <p:cNvSpPr/>
            <p:nvPr/>
          </p:nvSpPr>
          <p:spPr>
            <a:xfrm>
              <a:off x="4873540" y="3968189"/>
              <a:ext cx="191175" cy="190986"/>
            </a:xfrm>
            <a:custGeom>
              <a:avLst/>
              <a:gdLst/>
              <a:ahLst/>
              <a:cxnLst/>
              <a:rect l="l" t="t" r="r" b="b"/>
              <a:pathLst>
                <a:path w="7095" h="7088" extrusionOk="0">
                  <a:moveTo>
                    <a:pt x="2365" y="2150"/>
                  </a:moveTo>
                  <a:cubicBezTo>
                    <a:pt x="2907" y="2150"/>
                    <a:pt x="3349" y="2590"/>
                    <a:pt x="3349" y="3138"/>
                  </a:cubicBezTo>
                  <a:lnTo>
                    <a:pt x="3349" y="3519"/>
                  </a:lnTo>
                  <a:lnTo>
                    <a:pt x="1984" y="2150"/>
                  </a:lnTo>
                  <a:close/>
                  <a:moveTo>
                    <a:pt x="5111" y="2150"/>
                  </a:moveTo>
                  <a:lnTo>
                    <a:pt x="3748" y="3519"/>
                  </a:lnTo>
                  <a:lnTo>
                    <a:pt x="3748" y="3138"/>
                  </a:lnTo>
                  <a:cubicBezTo>
                    <a:pt x="3748" y="2590"/>
                    <a:pt x="4188" y="2150"/>
                    <a:pt x="4730" y="2150"/>
                  </a:cubicBezTo>
                  <a:close/>
                  <a:moveTo>
                    <a:pt x="1711" y="2447"/>
                  </a:moveTo>
                  <a:lnTo>
                    <a:pt x="3080" y="3817"/>
                  </a:lnTo>
                  <a:lnTo>
                    <a:pt x="2698" y="3817"/>
                  </a:lnTo>
                  <a:cubicBezTo>
                    <a:pt x="2157" y="3817"/>
                    <a:pt x="1711" y="3371"/>
                    <a:pt x="1711" y="2829"/>
                  </a:cubicBezTo>
                  <a:lnTo>
                    <a:pt x="1711" y="2447"/>
                  </a:lnTo>
                  <a:close/>
                  <a:moveTo>
                    <a:pt x="5379" y="2447"/>
                  </a:moveTo>
                  <a:lnTo>
                    <a:pt x="5379" y="2829"/>
                  </a:lnTo>
                  <a:cubicBezTo>
                    <a:pt x="5379" y="3371"/>
                    <a:pt x="4938" y="3817"/>
                    <a:pt x="4397" y="3817"/>
                  </a:cubicBezTo>
                  <a:lnTo>
                    <a:pt x="4015" y="3817"/>
                  </a:lnTo>
                  <a:lnTo>
                    <a:pt x="5379" y="2447"/>
                  </a:lnTo>
                  <a:close/>
                  <a:moveTo>
                    <a:pt x="3545" y="0"/>
                  </a:moveTo>
                  <a:cubicBezTo>
                    <a:pt x="3259" y="0"/>
                    <a:pt x="2967" y="36"/>
                    <a:pt x="2687" y="100"/>
                  </a:cubicBezTo>
                  <a:cubicBezTo>
                    <a:pt x="2591" y="124"/>
                    <a:pt x="2520" y="220"/>
                    <a:pt x="2533" y="322"/>
                  </a:cubicBezTo>
                  <a:cubicBezTo>
                    <a:pt x="2547" y="423"/>
                    <a:pt x="2632" y="494"/>
                    <a:pt x="2727" y="494"/>
                  </a:cubicBezTo>
                  <a:cubicBezTo>
                    <a:pt x="2744" y="494"/>
                    <a:pt x="2760" y="492"/>
                    <a:pt x="2777" y="487"/>
                  </a:cubicBezTo>
                  <a:cubicBezTo>
                    <a:pt x="3027" y="429"/>
                    <a:pt x="3289" y="393"/>
                    <a:pt x="3545" y="393"/>
                  </a:cubicBezTo>
                  <a:cubicBezTo>
                    <a:pt x="5284" y="393"/>
                    <a:pt x="6695" y="1804"/>
                    <a:pt x="6695" y="3544"/>
                  </a:cubicBezTo>
                  <a:cubicBezTo>
                    <a:pt x="6695" y="4259"/>
                    <a:pt x="6458" y="4919"/>
                    <a:pt x="6052" y="5449"/>
                  </a:cubicBezTo>
                  <a:cubicBezTo>
                    <a:pt x="5986" y="5342"/>
                    <a:pt x="5903" y="5241"/>
                    <a:pt x="5808" y="5152"/>
                  </a:cubicBezTo>
                  <a:cubicBezTo>
                    <a:pt x="5769" y="5119"/>
                    <a:pt x="5720" y="5103"/>
                    <a:pt x="5671" y="5103"/>
                  </a:cubicBezTo>
                  <a:cubicBezTo>
                    <a:pt x="5629" y="5103"/>
                    <a:pt x="5587" y="5115"/>
                    <a:pt x="5552" y="5139"/>
                  </a:cubicBezTo>
                  <a:cubicBezTo>
                    <a:pt x="5450" y="5223"/>
                    <a:pt x="5450" y="5372"/>
                    <a:pt x="5546" y="5449"/>
                  </a:cubicBezTo>
                  <a:cubicBezTo>
                    <a:pt x="5648" y="5539"/>
                    <a:pt x="5725" y="5652"/>
                    <a:pt x="5766" y="5777"/>
                  </a:cubicBezTo>
                  <a:cubicBezTo>
                    <a:pt x="5194" y="6343"/>
                    <a:pt x="4414" y="6694"/>
                    <a:pt x="3545" y="6694"/>
                  </a:cubicBezTo>
                  <a:cubicBezTo>
                    <a:pt x="2681" y="6694"/>
                    <a:pt x="1901" y="6343"/>
                    <a:pt x="1329" y="5777"/>
                  </a:cubicBezTo>
                  <a:cubicBezTo>
                    <a:pt x="1430" y="5474"/>
                    <a:pt x="1716" y="5265"/>
                    <a:pt x="2044" y="5265"/>
                  </a:cubicBezTo>
                  <a:lnTo>
                    <a:pt x="4765" y="5265"/>
                  </a:lnTo>
                  <a:cubicBezTo>
                    <a:pt x="4867" y="5265"/>
                    <a:pt x="4957" y="5193"/>
                    <a:pt x="4968" y="5092"/>
                  </a:cubicBezTo>
                  <a:cubicBezTo>
                    <a:pt x="4986" y="4973"/>
                    <a:pt x="4891" y="4872"/>
                    <a:pt x="4771" y="4872"/>
                  </a:cubicBezTo>
                  <a:lnTo>
                    <a:pt x="3748" y="4872"/>
                  </a:lnTo>
                  <a:lnTo>
                    <a:pt x="3748" y="4210"/>
                  </a:lnTo>
                  <a:lnTo>
                    <a:pt x="4397" y="4210"/>
                  </a:lnTo>
                  <a:cubicBezTo>
                    <a:pt x="5159" y="4210"/>
                    <a:pt x="5779" y="3591"/>
                    <a:pt x="5779" y="2829"/>
                  </a:cubicBezTo>
                  <a:lnTo>
                    <a:pt x="5779" y="1977"/>
                  </a:lnTo>
                  <a:cubicBezTo>
                    <a:pt x="5779" y="1870"/>
                    <a:pt x="5689" y="1780"/>
                    <a:pt x="5582" y="1780"/>
                  </a:cubicBezTo>
                  <a:lnTo>
                    <a:pt x="4724" y="1780"/>
                  </a:lnTo>
                  <a:cubicBezTo>
                    <a:pt x="4224" y="1780"/>
                    <a:pt x="3789" y="2049"/>
                    <a:pt x="3545" y="2447"/>
                  </a:cubicBezTo>
                  <a:cubicBezTo>
                    <a:pt x="3306" y="2049"/>
                    <a:pt x="2866" y="1780"/>
                    <a:pt x="2365" y="1780"/>
                  </a:cubicBezTo>
                  <a:lnTo>
                    <a:pt x="1513" y="1780"/>
                  </a:lnTo>
                  <a:cubicBezTo>
                    <a:pt x="1406" y="1780"/>
                    <a:pt x="1318" y="1870"/>
                    <a:pt x="1318" y="1977"/>
                  </a:cubicBezTo>
                  <a:lnTo>
                    <a:pt x="1318" y="2829"/>
                  </a:lnTo>
                  <a:cubicBezTo>
                    <a:pt x="1318" y="3591"/>
                    <a:pt x="1937" y="4210"/>
                    <a:pt x="2698" y="4210"/>
                  </a:cubicBezTo>
                  <a:lnTo>
                    <a:pt x="3349" y="4210"/>
                  </a:lnTo>
                  <a:lnTo>
                    <a:pt x="3349" y="4872"/>
                  </a:lnTo>
                  <a:lnTo>
                    <a:pt x="2044" y="4872"/>
                  </a:lnTo>
                  <a:cubicBezTo>
                    <a:pt x="1621" y="4872"/>
                    <a:pt x="1246" y="5103"/>
                    <a:pt x="1043" y="5449"/>
                  </a:cubicBezTo>
                  <a:cubicBezTo>
                    <a:pt x="639" y="4919"/>
                    <a:pt x="400" y="4259"/>
                    <a:pt x="400" y="3544"/>
                  </a:cubicBezTo>
                  <a:cubicBezTo>
                    <a:pt x="400" y="2406"/>
                    <a:pt x="1013" y="1351"/>
                    <a:pt x="2008" y="798"/>
                  </a:cubicBezTo>
                  <a:cubicBezTo>
                    <a:pt x="2104" y="743"/>
                    <a:pt x="2134" y="625"/>
                    <a:pt x="2079" y="529"/>
                  </a:cubicBezTo>
                  <a:cubicBezTo>
                    <a:pt x="2043" y="464"/>
                    <a:pt x="1976" y="427"/>
                    <a:pt x="1906" y="427"/>
                  </a:cubicBezTo>
                  <a:cubicBezTo>
                    <a:pt x="1874" y="427"/>
                    <a:pt x="1842" y="435"/>
                    <a:pt x="1812" y="452"/>
                  </a:cubicBezTo>
                  <a:cubicBezTo>
                    <a:pt x="697" y="1078"/>
                    <a:pt x="1" y="2263"/>
                    <a:pt x="1" y="3544"/>
                  </a:cubicBezTo>
                  <a:cubicBezTo>
                    <a:pt x="1" y="5474"/>
                    <a:pt x="1615" y="7088"/>
                    <a:pt x="3545" y="7088"/>
                  </a:cubicBezTo>
                  <a:cubicBezTo>
                    <a:pt x="5505" y="7088"/>
                    <a:pt x="7094" y="5496"/>
                    <a:pt x="7094" y="3544"/>
                  </a:cubicBezTo>
                  <a:cubicBezTo>
                    <a:pt x="7094" y="1590"/>
                    <a:pt x="5505" y="0"/>
                    <a:pt x="35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1318;p72">
            <a:extLst>
              <a:ext uri="{FF2B5EF4-FFF2-40B4-BE49-F238E27FC236}">
                <a16:creationId xmlns:a16="http://schemas.microsoft.com/office/drawing/2014/main" id="{D598A54E-DDBA-E6B8-8F13-2928320445FE}"/>
              </a:ext>
            </a:extLst>
          </p:cNvPr>
          <p:cNvGrpSpPr/>
          <p:nvPr/>
        </p:nvGrpSpPr>
        <p:grpSpPr>
          <a:xfrm>
            <a:off x="5158430" y="2698223"/>
            <a:ext cx="348453" cy="364189"/>
            <a:chOff x="1565152" y="2731386"/>
            <a:chExt cx="348453" cy="364189"/>
          </a:xfrm>
        </p:grpSpPr>
        <p:sp>
          <p:nvSpPr>
            <p:cNvPr id="6" name="Google Shape;1319;p72">
              <a:extLst>
                <a:ext uri="{FF2B5EF4-FFF2-40B4-BE49-F238E27FC236}">
                  <a16:creationId xmlns:a16="http://schemas.microsoft.com/office/drawing/2014/main" id="{BB871173-F1F5-04F0-C167-A5C6A339097F}"/>
                </a:ext>
              </a:extLst>
            </p:cNvPr>
            <p:cNvSpPr/>
            <p:nvPr/>
          </p:nvSpPr>
          <p:spPr>
            <a:xfrm>
              <a:off x="1565152" y="2731386"/>
              <a:ext cx="348453" cy="364189"/>
            </a:xfrm>
            <a:custGeom>
              <a:avLst/>
              <a:gdLst/>
              <a:ahLst/>
              <a:cxnLst/>
              <a:rect l="l" t="t" r="r" b="b"/>
              <a:pathLst>
                <a:path w="12932" h="13516" extrusionOk="0">
                  <a:moveTo>
                    <a:pt x="10120" y="371"/>
                  </a:moveTo>
                  <a:lnTo>
                    <a:pt x="10103" y="448"/>
                  </a:lnTo>
                  <a:cubicBezTo>
                    <a:pt x="10032" y="751"/>
                    <a:pt x="9668" y="979"/>
                    <a:pt x="9251" y="979"/>
                  </a:cubicBezTo>
                  <a:lnTo>
                    <a:pt x="7840" y="979"/>
                  </a:lnTo>
                  <a:cubicBezTo>
                    <a:pt x="7453" y="979"/>
                    <a:pt x="7054" y="776"/>
                    <a:pt x="6975" y="371"/>
                  </a:cubicBezTo>
                  <a:close/>
                  <a:moveTo>
                    <a:pt x="4141" y="2301"/>
                  </a:moveTo>
                  <a:lnTo>
                    <a:pt x="4141" y="2694"/>
                  </a:lnTo>
                  <a:lnTo>
                    <a:pt x="1793" y="2694"/>
                  </a:lnTo>
                  <a:lnTo>
                    <a:pt x="1793" y="2301"/>
                  </a:lnTo>
                  <a:close/>
                  <a:moveTo>
                    <a:pt x="198" y="1"/>
                  </a:moveTo>
                  <a:cubicBezTo>
                    <a:pt x="91" y="1"/>
                    <a:pt x="1" y="91"/>
                    <a:pt x="1" y="198"/>
                  </a:cubicBezTo>
                  <a:lnTo>
                    <a:pt x="1" y="13320"/>
                  </a:lnTo>
                  <a:cubicBezTo>
                    <a:pt x="1" y="13427"/>
                    <a:pt x="91" y="13516"/>
                    <a:pt x="198" y="13516"/>
                  </a:cubicBezTo>
                  <a:lnTo>
                    <a:pt x="8775" y="13516"/>
                  </a:lnTo>
                  <a:cubicBezTo>
                    <a:pt x="8888" y="13516"/>
                    <a:pt x="8971" y="13427"/>
                    <a:pt x="8971" y="13320"/>
                  </a:cubicBezTo>
                  <a:lnTo>
                    <a:pt x="8971" y="12528"/>
                  </a:lnTo>
                  <a:cubicBezTo>
                    <a:pt x="8971" y="12426"/>
                    <a:pt x="8899" y="12336"/>
                    <a:pt x="8798" y="12325"/>
                  </a:cubicBezTo>
                  <a:cubicBezTo>
                    <a:pt x="8791" y="12324"/>
                    <a:pt x="8784" y="12324"/>
                    <a:pt x="8777" y="12324"/>
                  </a:cubicBezTo>
                  <a:cubicBezTo>
                    <a:pt x="8668" y="12324"/>
                    <a:pt x="8578" y="12409"/>
                    <a:pt x="8578" y="12522"/>
                  </a:cubicBezTo>
                  <a:lnTo>
                    <a:pt x="8578" y="13122"/>
                  </a:lnTo>
                  <a:lnTo>
                    <a:pt x="394" y="13122"/>
                  </a:lnTo>
                  <a:lnTo>
                    <a:pt x="394" y="400"/>
                  </a:lnTo>
                  <a:lnTo>
                    <a:pt x="4141" y="400"/>
                  </a:lnTo>
                  <a:lnTo>
                    <a:pt x="4141" y="1901"/>
                  </a:lnTo>
                  <a:lnTo>
                    <a:pt x="1597" y="1901"/>
                  </a:lnTo>
                  <a:cubicBezTo>
                    <a:pt x="1485" y="1901"/>
                    <a:pt x="1400" y="1991"/>
                    <a:pt x="1400" y="2098"/>
                  </a:cubicBezTo>
                  <a:lnTo>
                    <a:pt x="1400" y="2890"/>
                  </a:lnTo>
                  <a:cubicBezTo>
                    <a:pt x="1400" y="3003"/>
                    <a:pt x="1485" y="3093"/>
                    <a:pt x="1597" y="3093"/>
                  </a:cubicBezTo>
                  <a:lnTo>
                    <a:pt x="4141" y="3093"/>
                  </a:lnTo>
                  <a:lnTo>
                    <a:pt x="4141" y="4094"/>
                  </a:lnTo>
                  <a:lnTo>
                    <a:pt x="1615" y="4094"/>
                  </a:lnTo>
                  <a:cubicBezTo>
                    <a:pt x="1515" y="4094"/>
                    <a:pt x="1424" y="4165"/>
                    <a:pt x="1413" y="4267"/>
                  </a:cubicBezTo>
                  <a:cubicBezTo>
                    <a:pt x="1394" y="4385"/>
                    <a:pt x="1490" y="4487"/>
                    <a:pt x="1609" y="4487"/>
                  </a:cubicBezTo>
                  <a:lnTo>
                    <a:pt x="4141" y="4487"/>
                  </a:lnTo>
                  <a:lnTo>
                    <a:pt x="4141" y="5439"/>
                  </a:lnTo>
                  <a:lnTo>
                    <a:pt x="1615" y="5439"/>
                  </a:lnTo>
                  <a:cubicBezTo>
                    <a:pt x="1515" y="5439"/>
                    <a:pt x="1424" y="5510"/>
                    <a:pt x="1413" y="5612"/>
                  </a:cubicBezTo>
                  <a:cubicBezTo>
                    <a:pt x="1394" y="5732"/>
                    <a:pt x="1490" y="5832"/>
                    <a:pt x="1609" y="5832"/>
                  </a:cubicBezTo>
                  <a:lnTo>
                    <a:pt x="4141" y="5832"/>
                  </a:lnTo>
                  <a:lnTo>
                    <a:pt x="4141" y="6785"/>
                  </a:lnTo>
                  <a:lnTo>
                    <a:pt x="1615" y="6785"/>
                  </a:lnTo>
                  <a:cubicBezTo>
                    <a:pt x="1515" y="6785"/>
                    <a:pt x="1424" y="6857"/>
                    <a:pt x="1413" y="6958"/>
                  </a:cubicBezTo>
                  <a:cubicBezTo>
                    <a:pt x="1394" y="7077"/>
                    <a:pt x="1490" y="7179"/>
                    <a:pt x="1609" y="7179"/>
                  </a:cubicBezTo>
                  <a:lnTo>
                    <a:pt x="4141" y="7179"/>
                  </a:lnTo>
                  <a:lnTo>
                    <a:pt x="4141" y="11604"/>
                  </a:lnTo>
                  <a:cubicBezTo>
                    <a:pt x="4141" y="11712"/>
                    <a:pt x="4231" y="11800"/>
                    <a:pt x="4344" y="11800"/>
                  </a:cubicBezTo>
                  <a:lnTo>
                    <a:pt x="12736" y="11800"/>
                  </a:lnTo>
                  <a:cubicBezTo>
                    <a:pt x="12843" y="11800"/>
                    <a:pt x="12932" y="11712"/>
                    <a:pt x="12932" y="11604"/>
                  </a:cubicBezTo>
                  <a:lnTo>
                    <a:pt x="12932" y="1741"/>
                  </a:lnTo>
                  <a:cubicBezTo>
                    <a:pt x="12932" y="1639"/>
                    <a:pt x="12861" y="1551"/>
                    <a:pt x="12759" y="1538"/>
                  </a:cubicBezTo>
                  <a:cubicBezTo>
                    <a:pt x="12750" y="1536"/>
                    <a:pt x="12740" y="1536"/>
                    <a:pt x="12731" y="1536"/>
                  </a:cubicBezTo>
                  <a:cubicBezTo>
                    <a:pt x="12625" y="1536"/>
                    <a:pt x="12539" y="1624"/>
                    <a:pt x="12539" y="1735"/>
                  </a:cubicBezTo>
                  <a:lnTo>
                    <a:pt x="12539" y="11407"/>
                  </a:lnTo>
                  <a:lnTo>
                    <a:pt x="4539" y="11407"/>
                  </a:lnTo>
                  <a:lnTo>
                    <a:pt x="4539" y="371"/>
                  </a:lnTo>
                  <a:lnTo>
                    <a:pt x="5201" y="371"/>
                  </a:lnTo>
                  <a:lnTo>
                    <a:pt x="5201" y="3843"/>
                  </a:lnTo>
                  <a:cubicBezTo>
                    <a:pt x="5201" y="3938"/>
                    <a:pt x="5260" y="4028"/>
                    <a:pt x="5356" y="4045"/>
                  </a:cubicBezTo>
                  <a:cubicBezTo>
                    <a:pt x="5371" y="4049"/>
                    <a:pt x="5386" y="4050"/>
                    <a:pt x="5400" y="4050"/>
                  </a:cubicBezTo>
                  <a:cubicBezTo>
                    <a:pt x="5507" y="4050"/>
                    <a:pt x="5594" y="3959"/>
                    <a:pt x="5594" y="3849"/>
                  </a:cubicBezTo>
                  <a:lnTo>
                    <a:pt x="5594" y="371"/>
                  </a:lnTo>
                  <a:lnTo>
                    <a:pt x="6582" y="371"/>
                  </a:lnTo>
                  <a:cubicBezTo>
                    <a:pt x="6725" y="996"/>
                    <a:pt x="7203" y="1372"/>
                    <a:pt x="7852" y="1372"/>
                  </a:cubicBezTo>
                  <a:lnTo>
                    <a:pt x="9245" y="1372"/>
                  </a:lnTo>
                  <a:cubicBezTo>
                    <a:pt x="9889" y="1372"/>
                    <a:pt x="10370" y="996"/>
                    <a:pt x="10508" y="371"/>
                  </a:cubicBezTo>
                  <a:lnTo>
                    <a:pt x="11508" y="371"/>
                  </a:lnTo>
                  <a:lnTo>
                    <a:pt x="11508" y="9454"/>
                  </a:lnTo>
                  <a:lnTo>
                    <a:pt x="5594" y="9454"/>
                  </a:lnTo>
                  <a:lnTo>
                    <a:pt x="5594" y="4773"/>
                  </a:lnTo>
                  <a:cubicBezTo>
                    <a:pt x="5594" y="4671"/>
                    <a:pt x="5523" y="4575"/>
                    <a:pt x="5421" y="4564"/>
                  </a:cubicBezTo>
                  <a:cubicBezTo>
                    <a:pt x="5415" y="4563"/>
                    <a:pt x="5408" y="4563"/>
                    <a:pt x="5402" y="4563"/>
                  </a:cubicBezTo>
                  <a:cubicBezTo>
                    <a:pt x="5292" y="4563"/>
                    <a:pt x="5201" y="4653"/>
                    <a:pt x="5201" y="4760"/>
                  </a:cubicBezTo>
                  <a:lnTo>
                    <a:pt x="5201" y="9650"/>
                  </a:lnTo>
                  <a:cubicBezTo>
                    <a:pt x="5201" y="9757"/>
                    <a:pt x="5290" y="9847"/>
                    <a:pt x="5397" y="9847"/>
                  </a:cubicBezTo>
                  <a:lnTo>
                    <a:pt x="11705" y="9847"/>
                  </a:lnTo>
                  <a:cubicBezTo>
                    <a:pt x="11818" y="9847"/>
                    <a:pt x="11901" y="9757"/>
                    <a:pt x="11901" y="9650"/>
                  </a:cubicBezTo>
                  <a:lnTo>
                    <a:pt x="11901" y="400"/>
                  </a:lnTo>
                  <a:lnTo>
                    <a:pt x="12539" y="400"/>
                  </a:lnTo>
                  <a:lnTo>
                    <a:pt x="12539" y="787"/>
                  </a:lnTo>
                  <a:cubicBezTo>
                    <a:pt x="12539" y="889"/>
                    <a:pt x="12610" y="979"/>
                    <a:pt x="12712" y="990"/>
                  </a:cubicBezTo>
                  <a:cubicBezTo>
                    <a:pt x="12719" y="991"/>
                    <a:pt x="12726" y="991"/>
                    <a:pt x="12732" y="991"/>
                  </a:cubicBezTo>
                  <a:cubicBezTo>
                    <a:pt x="12842" y="991"/>
                    <a:pt x="12932" y="906"/>
                    <a:pt x="12932" y="793"/>
                  </a:cubicBezTo>
                  <a:lnTo>
                    <a:pt x="12932" y="198"/>
                  </a:lnTo>
                  <a:cubicBezTo>
                    <a:pt x="12932" y="91"/>
                    <a:pt x="12843" y="1"/>
                    <a:pt x="127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20;p72">
              <a:extLst>
                <a:ext uri="{FF2B5EF4-FFF2-40B4-BE49-F238E27FC236}">
                  <a16:creationId xmlns:a16="http://schemas.microsoft.com/office/drawing/2014/main" id="{68204CAE-1131-6F1B-672E-F2D4F32E3AD7}"/>
                </a:ext>
              </a:extLst>
            </p:cNvPr>
            <p:cNvSpPr/>
            <p:nvPr/>
          </p:nvSpPr>
          <p:spPr>
            <a:xfrm>
              <a:off x="1746546" y="2815320"/>
              <a:ext cx="97433" cy="97487"/>
            </a:xfrm>
            <a:custGeom>
              <a:avLst/>
              <a:gdLst/>
              <a:ahLst/>
              <a:cxnLst/>
              <a:rect l="l" t="t" r="r" b="b"/>
              <a:pathLst>
                <a:path w="3616" h="3618" extrusionOk="0">
                  <a:moveTo>
                    <a:pt x="3217" y="663"/>
                  </a:moveTo>
                  <a:lnTo>
                    <a:pt x="3217" y="1372"/>
                  </a:lnTo>
                  <a:lnTo>
                    <a:pt x="2508" y="1372"/>
                  </a:lnTo>
                  <a:lnTo>
                    <a:pt x="3217" y="663"/>
                  </a:lnTo>
                  <a:close/>
                  <a:moveTo>
                    <a:pt x="2948" y="394"/>
                  </a:moveTo>
                  <a:lnTo>
                    <a:pt x="1739" y="1603"/>
                  </a:lnTo>
                  <a:lnTo>
                    <a:pt x="1739" y="430"/>
                  </a:lnTo>
                  <a:cubicBezTo>
                    <a:pt x="1851" y="407"/>
                    <a:pt x="1966" y="394"/>
                    <a:pt x="2079" y="394"/>
                  </a:cubicBezTo>
                  <a:close/>
                  <a:moveTo>
                    <a:pt x="3217" y="1771"/>
                  </a:moveTo>
                  <a:cubicBezTo>
                    <a:pt x="3187" y="1966"/>
                    <a:pt x="3127" y="2152"/>
                    <a:pt x="3031" y="2324"/>
                  </a:cubicBezTo>
                  <a:lnTo>
                    <a:pt x="1560" y="2324"/>
                  </a:lnTo>
                  <a:lnTo>
                    <a:pt x="2114" y="1771"/>
                  </a:lnTo>
                  <a:close/>
                  <a:moveTo>
                    <a:pt x="1345" y="573"/>
                  </a:moveTo>
                  <a:lnTo>
                    <a:pt x="1345" y="1991"/>
                  </a:lnTo>
                  <a:lnTo>
                    <a:pt x="422" y="2914"/>
                  </a:lnTo>
                  <a:lnTo>
                    <a:pt x="422" y="2057"/>
                  </a:lnTo>
                  <a:cubicBezTo>
                    <a:pt x="422" y="1402"/>
                    <a:pt x="798" y="841"/>
                    <a:pt x="1345" y="573"/>
                  </a:cubicBezTo>
                  <a:close/>
                  <a:moveTo>
                    <a:pt x="2703" y="2717"/>
                  </a:moveTo>
                  <a:cubicBezTo>
                    <a:pt x="2412" y="3016"/>
                    <a:pt x="2007" y="3194"/>
                    <a:pt x="1560" y="3194"/>
                  </a:cubicBezTo>
                  <a:lnTo>
                    <a:pt x="715" y="3194"/>
                  </a:lnTo>
                  <a:lnTo>
                    <a:pt x="1185" y="2717"/>
                  </a:lnTo>
                  <a:close/>
                  <a:moveTo>
                    <a:pt x="2060" y="1"/>
                  </a:moveTo>
                  <a:cubicBezTo>
                    <a:pt x="929" y="1"/>
                    <a:pt x="0" y="930"/>
                    <a:pt x="0" y="2062"/>
                  </a:cubicBezTo>
                  <a:lnTo>
                    <a:pt x="0" y="3420"/>
                  </a:lnTo>
                  <a:cubicBezTo>
                    <a:pt x="0" y="3527"/>
                    <a:pt x="89" y="3618"/>
                    <a:pt x="196" y="3618"/>
                  </a:cubicBezTo>
                  <a:lnTo>
                    <a:pt x="1548" y="3618"/>
                  </a:lnTo>
                  <a:cubicBezTo>
                    <a:pt x="2673" y="3618"/>
                    <a:pt x="3615" y="2675"/>
                    <a:pt x="3615" y="1550"/>
                  </a:cubicBezTo>
                  <a:lnTo>
                    <a:pt x="3615" y="198"/>
                  </a:lnTo>
                  <a:cubicBezTo>
                    <a:pt x="3615" y="91"/>
                    <a:pt x="3525" y="1"/>
                    <a:pt x="3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21;p72">
              <a:extLst>
                <a:ext uri="{FF2B5EF4-FFF2-40B4-BE49-F238E27FC236}">
                  <a16:creationId xmlns:a16="http://schemas.microsoft.com/office/drawing/2014/main" id="{1883E1C7-A347-D416-8AFD-0D7C4914F71C}"/>
                </a:ext>
              </a:extLst>
            </p:cNvPr>
            <p:cNvSpPr/>
            <p:nvPr/>
          </p:nvSpPr>
          <p:spPr>
            <a:xfrm>
              <a:off x="1767724" y="2940506"/>
              <a:ext cx="55372" cy="10616"/>
            </a:xfrm>
            <a:custGeom>
              <a:avLst/>
              <a:gdLst/>
              <a:ahLst/>
              <a:cxnLst/>
              <a:rect l="l" t="t" r="r" b="b"/>
              <a:pathLst>
                <a:path w="2055" h="394" extrusionOk="0">
                  <a:moveTo>
                    <a:pt x="208" y="1"/>
                  </a:moveTo>
                  <a:cubicBezTo>
                    <a:pt x="95" y="1"/>
                    <a:pt x="0" y="102"/>
                    <a:pt x="12" y="222"/>
                  </a:cubicBezTo>
                  <a:cubicBezTo>
                    <a:pt x="23" y="322"/>
                    <a:pt x="119" y="394"/>
                    <a:pt x="221" y="394"/>
                  </a:cubicBezTo>
                  <a:lnTo>
                    <a:pt x="1840" y="394"/>
                  </a:lnTo>
                  <a:cubicBezTo>
                    <a:pt x="1942" y="394"/>
                    <a:pt x="2030" y="322"/>
                    <a:pt x="2043" y="222"/>
                  </a:cubicBezTo>
                  <a:cubicBezTo>
                    <a:pt x="2055" y="102"/>
                    <a:pt x="1966" y="1"/>
                    <a:pt x="1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22;p72">
              <a:extLst>
                <a:ext uri="{FF2B5EF4-FFF2-40B4-BE49-F238E27FC236}">
                  <a16:creationId xmlns:a16="http://schemas.microsoft.com/office/drawing/2014/main" id="{06B27BDD-A05C-B3C2-AAA7-A62AE69CB11B}"/>
                </a:ext>
              </a:extLst>
            </p:cNvPr>
            <p:cNvSpPr/>
            <p:nvPr/>
          </p:nvSpPr>
          <p:spPr>
            <a:xfrm>
              <a:off x="1603063" y="2950503"/>
              <a:ext cx="50252" cy="10616"/>
            </a:xfrm>
            <a:custGeom>
              <a:avLst/>
              <a:gdLst/>
              <a:ahLst/>
              <a:cxnLst/>
              <a:rect l="l" t="t" r="r" b="b"/>
              <a:pathLst>
                <a:path w="1865" h="394" extrusionOk="0">
                  <a:moveTo>
                    <a:pt x="215" y="0"/>
                  </a:moveTo>
                  <a:cubicBezTo>
                    <a:pt x="113" y="0"/>
                    <a:pt x="23" y="71"/>
                    <a:pt x="12" y="173"/>
                  </a:cubicBezTo>
                  <a:cubicBezTo>
                    <a:pt x="0" y="292"/>
                    <a:pt x="89" y="393"/>
                    <a:pt x="208" y="393"/>
                  </a:cubicBezTo>
                  <a:lnTo>
                    <a:pt x="1644" y="393"/>
                  </a:lnTo>
                  <a:cubicBezTo>
                    <a:pt x="1744" y="393"/>
                    <a:pt x="1834" y="322"/>
                    <a:pt x="1846" y="220"/>
                  </a:cubicBezTo>
                  <a:cubicBezTo>
                    <a:pt x="1864" y="102"/>
                    <a:pt x="1769" y="0"/>
                    <a:pt x="1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23;p72">
              <a:extLst>
                <a:ext uri="{FF2B5EF4-FFF2-40B4-BE49-F238E27FC236}">
                  <a16:creationId xmlns:a16="http://schemas.microsoft.com/office/drawing/2014/main" id="{C630FC52-D4D9-B936-DAE0-75C2BB702883}"/>
                </a:ext>
              </a:extLst>
            </p:cNvPr>
            <p:cNvSpPr/>
            <p:nvPr/>
          </p:nvSpPr>
          <p:spPr>
            <a:xfrm>
              <a:off x="1603063" y="3023012"/>
              <a:ext cx="50252" cy="10778"/>
            </a:xfrm>
            <a:custGeom>
              <a:avLst/>
              <a:gdLst/>
              <a:ahLst/>
              <a:cxnLst/>
              <a:rect l="l" t="t" r="r" b="b"/>
              <a:pathLst>
                <a:path w="1865" h="400" extrusionOk="0">
                  <a:moveTo>
                    <a:pt x="215" y="1"/>
                  </a:moveTo>
                  <a:cubicBezTo>
                    <a:pt x="113" y="1"/>
                    <a:pt x="23" y="72"/>
                    <a:pt x="12" y="174"/>
                  </a:cubicBezTo>
                  <a:cubicBezTo>
                    <a:pt x="0" y="292"/>
                    <a:pt x="89" y="400"/>
                    <a:pt x="208" y="400"/>
                  </a:cubicBezTo>
                  <a:lnTo>
                    <a:pt x="1644" y="400"/>
                  </a:lnTo>
                  <a:cubicBezTo>
                    <a:pt x="1744" y="400"/>
                    <a:pt x="1834" y="322"/>
                    <a:pt x="1846" y="221"/>
                  </a:cubicBezTo>
                  <a:cubicBezTo>
                    <a:pt x="1864" y="102"/>
                    <a:pt x="1769" y="1"/>
                    <a:pt x="16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249;p72">
            <a:extLst>
              <a:ext uri="{FF2B5EF4-FFF2-40B4-BE49-F238E27FC236}">
                <a16:creationId xmlns:a16="http://schemas.microsoft.com/office/drawing/2014/main" id="{20257136-AEE6-F674-7324-79DB6F95245B}"/>
              </a:ext>
            </a:extLst>
          </p:cNvPr>
          <p:cNvGrpSpPr/>
          <p:nvPr/>
        </p:nvGrpSpPr>
        <p:grpSpPr>
          <a:xfrm>
            <a:off x="5156975" y="3744548"/>
            <a:ext cx="349908" cy="362545"/>
            <a:chOff x="3974951" y="2127333"/>
            <a:chExt cx="349908" cy="362545"/>
          </a:xfrm>
        </p:grpSpPr>
        <p:sp>
          <p:nvSpPr>
            <p:cNvPr id="12" name="Google Shape;1250;p72">
              <a:extLst>
                <a:ext uri="{FF2B5EF4-FFF2-40B4-BE49-F238E27FC236}">
                  <a16:creationId xmlns:a16="http://schemas.microsoft.com/office/drawing/2014/main" id="{F8596824-670B-947B-2384-401CA1CCEC85}"/>
                </a:ext>
              </a:extLst>
            </p:cNvPr>
            <p:cNvSpPr/>
            <p:nvPr/>
          </p:nvSpPr>
          <p:spPr>
            <a:xfrm>
              <a:off x="4047352" y="2127333"/>
              <a:ext cx="207207" cy="205429"/>
            </a:xfrm>
            <a:custGeom>
              <a:avLst/>
              <a:gdLst/>
              <a:ahLst/>
              <a:cxnLst/>
              <a:rect l="l" t="t" r="r" b="b"/>
              <a:pathLst>
                <a:path w="7690" h="7624" extrusionOk="0">
                  <a:moveTo>
                    <a:pt x="7266" y="3925"/>
                  </a:moveTo>
                  <a:cubicBezTo>
                    <a:pt x="7255" y="4229"/>
                    <a:pt x="7208" y="4533"/>
                    <a:pt x="7118" y="4825"/>
                  </a:cubicBezTo>
                  <a:lnTo>
                    <a:pt x="5897" y="4825"/>
                  </a:lnTo>
                  <a:cubicBezTo>
                    <a:pt x="5729" y="4825"/>
                    <a:pt x="5569" y="4729"/>
                    <a:pt x="5492" y="4580"/>
                  </a:cubicBezTo>
                  <a:cubicBezTo>
                    <a:pt x="5325" y="4259"/>
                    <a:pt x="5575" y="3925"/>
                    <a:pt x="5885" y="3925"/>
                  </a:cubicBezTo>
                  <a:close/>
                  <a:moveTo>
                    <a:pt x="3722" y="357"/>
                  </a:moveTo>
                  <a:lnTo>
                    <a:pt x="3722" y="768"/>
                  </a:lnTo>
                  <a:cubicBezTo>
                    <a:pt x="3722" y="1232"/>
                    <a:pt x="4104" y="1614"/>
                    <a:pt x="4574" y="1614"/>
                  </a:cubicBezTo>
                  <a:cubicBezTo>
                    <a:pt x="4819" y="1614"/>
                    <a:pt x="5028" y="1823"/>
                    <a:pt x="5028" y="2067"/>
                  </a:cubicBezTo>
                  <a:cubicBezTo>
                    <a:pt x="5003" y="2555"/>
                    <a:pt x="5361" y="3002"/>
                    <a:pt x="5872" y="3002"/>
                  </a:cubicBezTo>
                  <a:lnTo>
                    <a:pt x="6271" y="3002"/>
                  </a:lnTo>
                  <a:cubicBezTo>
                    <a:pt x="6378" y="3002"/>
                    <a:pt x="6474" y="2919"/>
                    <a:pt x="6480" y="2805"/>
                  </a:cubicBezTo>
                  <a:cubicBezTo>
                    <a:pt x="6480" y="2698"/>
                    <a:pt x="6391" y="2603"/>
                    <a:pt x="6284" y="2603"/>
                  </a:cubicBezTo>
                  <a:lnTo>
                    <a:pt x="5872" y="2603"/>
                  </a:lnTo>
                  <a:cubicBezTo>
                    <a:pt x="5581" y="2603"/>
                    <a:pt x="5396" y="2340"/>
                    <a:pt x="5421" y="2067"/>
                  </a:cubicBezTo>
                  <a:cubicBezTo>
                    <a:pt x="5421" y="1608"/>
                    <a:pt x="5039" y="1221"/>
                    <a:pt x="4580" y="1215"/>
                  </a:cubicBezTo>
                  <a:cubicBezTo>
                    <a:pt x="4330" y="1215"/>
                    <a:pt x="4121" y="1012"/>
                    <a:pt x="4121" y="756"/>
                  </a:cubicBezTo>
                  <a:lnTo>
                    <a:pt x="4121" y="387"/>
                  </a:lnTo>
                  <a:cubicBezTo>
                    <a:pt x="5539" y="512"/>
                    <a:pt x="6724" y="1495"/>
                    <a:pt x="7118" y="2876"/>
                  </a:cubicBezTo>
                  <a:cubicBezTo>
                    <a:pt x="7178" y="3085"/>
                    <a:pt x="7213" y="3305"/>
                    <a:pt x="7230" y="3527"/>
                  </a:cubicBezTo>
                  <a:lnTo>
                    <a:pt x="5902" y="3527"/>
                  </a:lnTo>
                  <a:cubicBezTo>
                    <a:pt x="5408" y="3527"/>
                    <a:pt x="5009" y="3931"/>
                    <a:pt x="5039" y="4426"/>
                  </a:cubicBezTo>
                  <a:cubicBezTo>
                    <a:pt x="5069" y="4866"/>
                    <a:pt x="5438" y="5218"/>
                    <a:pt x="5885" y="5218"/>
                  </a:cubicBezTo>
                  <a:lnTo>
                    <a:pt x="6957" y="5218"/>
                  </a:lnTo>
                  <a:cubicBezTo>
                    <a:pt x="6403" y="6444"/>
                    <a:pt x="5176" y="7255"/>
                    <a:pt x="3813" y="7255"/>
                  </a:cubicBezTo>
                  <a:cubicBezTo>
                    <a:pt x="3211" y="7255"/>
                    <a:pt x="2620" y="7093"/>
                    <a:pt x="2103" y="6802"/>
                  </a:cubicBezTo>
                  <a:lnTo>
                    <a:pt x="3299" y="6802"/>
                  </a:lnTo>
                  <a:cubicBezTo>
                    <a:pt x="3805" y="6802"/>
                    <a:pt x="4241" y="6427"/>
                    <a:pt x="4300" y="5921"/>
                  </a:cubicBezTo>
                  <a:cubicBezTo>
                    <a:pt x="4360" y="5331"/>
                    <a:pt x="3901" y="4825"/>
                    <a:pt x="3324" y="4825"/>
                  </a:cubicBezTo>
                  <a:lnTo>
                    <a:pt x="3062" y="4819"/>
                  </a:lnTo>
                  <a:cubicBezTo>
                    <a:pt x="2961" y="4819"/>
                    <a:pt x="2883" y="4735"/>
                    <a:pt x="2883" y="4634"/>
                  </a:cubicBezTo>
                  <a:lnTo>
                    <a:pt x="2883" y="4020"/>
                  </a:lnTo>
                  <a:cubicBezTo>
                    <a:pt x="2883" y="3549"/>
                    <a:pt x="2490" y="3156"/>
                    <a:pt x="2026" y="3156"/>
                  </a:cubicBezTo>
                  <a:cubicBezTo>
                    <a:pt x="1804" y="3156"/>
                    <a:pt x="1620" y="2972"/>
                    <a:pt x="1620" y="2746"/>
                  </a:cubicBezTo>
                  <a:cubicBezTo>
                    <a:pt x="1620" y="2340"/>
                    <a:pt x="1317" y="2001"/>
                    <a:pt x="929" y="1941"/>
                  </a:cubicBezTo>
                  <a:cubicBezTo>
                    <a:pt x="1537" y="976"/>
                    <a:pt x="2579" y="382"/>
                    <a:pt x="3722" y="357"/>
                  </a:cubicBezTo>
                  <a:close/>
                  <a:moveTo>
                    <a:pt x="3813" y="0"/>
                  </a:moveTo>
                  <a:cubicBezTo>
                    <a:pt x="1733" y="0"/>
                    <a:pt x="0" y="1733"/>
                    <a:pt x="0" y="3813"/>
                  </a:cubicBezTo>
                  <a:cubicBezTo>
                    <a:pt x="0" y="4319"/>
                    <a:pt x="96" y="4806"/>
                    <a:pt x="286" y="5271"/>
                  </a:cubicBezTo>
                  <a:cubicBezTo>
                    <a:pt x="318" y="5350"/>
                    <a:pt x="398" y="5404"/>
                    <a:pt x="480" y="5404"/>
                  </a:cubicBezTo>
                  <a:cubicBezTo>
                    <a:pt x="502" y="5404"/>
                    <a:pt x="525" y="5400"/>
                    <a:pt x="548" y="5391"/>
                  </a:cubicBezTo>
                  <a:cubicBezTo>
                    <a:pt x="655" y="5349"/>
                    <a:pt x="703" y="5229"/>
                    <a:pt x="660" y="5128"/>
                  </a:cubicBezTo>
                  <a:cubicBezTo>
                    <a:pt x="489" y="4712"/>
                    <a:pt x="399" y="4270"/>
                    <a:pt x="399" y="3813"/>
                  </a:cubicBezTo>
                  <a:cubicBezTo>
                    <a:pt x="399" y="3305"/>
                    <a:pt x="506" y="2818"/>
                    <a:pt x="720" y="2364"/>
                  </a:cubicBezTo>
                  <a:cubicBezTo>
                    <a:pt x="741" y="2362"/>
                    <a:pt x="761" y="2361"/>
                    <a:pt x="781" y="2361"/>
                  </a:cubicBezTo>
                  <a:cubicBezTo>
                    <a:pt x="1015" y="2361"/>
                    <a:pt x="1227" y="2518"/>
                    <a:pt x="1227" y="2769"/>
                  </a:cubicBezTo>
                  <a:cubicBezTo>
                    <a:pt x="1227" y="3205"/>
                    <a:pt x="1597" y="3574"/>
                    <a:pt x="2031" y="3574"/>
                  </a:cubicBezTo>
                  <a:cubicBezTo>
                    <a:pt x="2276" y="3574"/>
                    <a:pt x="2483" y="3782"/>
                    <a:pt x="2483" y="4027"/>
                  </a:cubicBezTo>
                  <a:lnTo>
                    <a:pt x="2483" y="4634"/>
                  </a:lnTo>
                  <a:cubicBezTo>
                    <a:pt x="2483" y="4956"/>
                    <a:pt x="2746" y="5218"/>
                    <a:pt x="3062" y="5218"/>
                  </a:cubicBezTo>
                  <a:lnTo>
                    <a:pt x="3312" y="5218"/>
                  </a:lnTo>
                  <a:cubicBezTo>
                    <a:pt x="3627" y="5218"/>
                    <a:pt x="3890" y="5462"/>
                    <a:pt x="3901" y="5778"/>
                  </a:cubicBezTo>
                  <a:cubicBezTo>
                    <a:pt x="3913" y="6105"/>
                    <a:pt x="3651" y="6378"/>
                    <a:pt x="3324" y="6378"/>
                  </a:cubicBezTo>
                  <a:lnTo>
                    <a:pt x="1561" y="6378"/>
                  </a:lnTo>
                  <a:cubicBezTo>
                    <a:pt x="1388" y="6224"/>
                    <a:pt x="1227" y="6051"/>
                    <a:pt x="1084" y="5867"/>
                  </a:cubicBezTo>
                  <a:cubicBezTo>
                    <a:pt x="1042" y="5815"/>
                    <a:pt x="978" y="5784"/>
                    <a:pt x="914" y="5784"/>
                  </a:cubicBezTo>
                  <a:cubicBezTo>
                    <a:pt x="876" y="5784"/>
                    <a:pt x="837" y="5795"/>
                    <a:pt x="803" y="5820"/>
                  </a:cubicBezTo>
                  <a:cubicBezTo>
                    <a:pt x="715" y="5885"/>
                    <a:pt x="696" y="6010"/>
                    <a:pt x="762" y="6100"/>
                  </a:cubicBezTo>
                  <a:cubicBezTo>
                    <a:pt x="1477" y="7052"/>
                    <a:pt x="2620" y="7624"/>
                    <a:pt x="3813" y="7624"/>
                  </a:cubicBezTo>
                  <a:cubicBezTo>
                    <a:pt x="5426" y="7624"/>
                    <a:pt x="6873" y="6600"/>
                    <a:pt x="7409" y="5075"/>
                  </a:cubicBezTo>
                  <a:cubicBezTo>
                    <a:pt x="7665" y="4341"/>
                    <a:pt x="7689" y="3527"/>
                    <a:pt x="7481" y="2776"/>
                  </a:cubicBezTo>
                  <a:cubicBezTo>
                    <a:pt x="7022" y="1155"/>
                    <a:pt x="5498" y="0"/>
                    <a:pt x="38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51;p72">
              <a:extLst>
                <a:ext uri="{FF2B5EF4-FFF2-40B4-BE49-F238E27FC236}">
                  <a16:creationId xmlns:a16="http://schemas.microsoft.com/office/drawing/2014/main" id="{DE979043-4CA3-FE98-FBF1-87DC3623368E}"/>
                </a:ext>
              </a:extLst>
            </p:cNvPr>
            <p:cNvSpPr/>
            <p:nvPr/>
          </p:nvSpPr>
          <p:spPr>
            <a:xfrm>
              <a:off x="3974951" y="2258932"/>
              <a:ext cx="125833" cy="230946"/>
            </a:xfrm>
            <a:custGeom>
              <a:avLst/>
              <a:gdLst/>
              <a:ahLst/>
              <a:cxnLst/>
              <a:rect l="l" t="t" r="r" b="b"/>
              <a:pathLst>
                <a:path w="4670" h="8571" extrusionOk="0">
                  <a:moveTo>
                    <a:pt x="794" y="0"/>
                  </a:moveTo>
                  <a:cubicBezTo>
                    <a:pt x="363" y="0"/>
                    <a:pt x="1" y="358"/>
                    <a:pt x="1" y="793"/>
                  </a:cubicBezTo>
                  <a:lnTo>
                    <a:pt x="1" y="3759"/>
                  </a:lnTo>
                  <a:cubicBezTo>
                    <a:pt x="1" y="4218"/>
                    <a:pt x="180" y="4652"/>
                    <a:pt x="507" y="4974"/>
                  </a:cubicBezTo>
                  <a:lnTo>
                    <a:pt x="1846" y="6308"/>
                  </a:lnTo>
                  <a:cubicBezTo>
                    <a:pt x="1912" y="6379"/>
                    <a:pt x="1954" y="6469"/>
                    <a:pt x="1954" y="6564"/>
                  </a:cubicBezTo>
                  <a:lnTo>
                    <a:pt x="1954" y="8369"/>
                  </a:lnTo>
                  <a:cubicBezTo>
                    <a:pt x="1954" y="8482"/>
                    <a:pt x="2044" y="8571"/>
                    <a:pt x="2151" y="8571"/>
                  </a:cubicBezTo>
                  <a:lnTo>
                    <a:pt x="4468" y="8571"/>
                  </a:lnTo>
                  <a:cubicBezTo>
                    <a:pt x="4581" y="8571"/>
                    <a:pt x="4670" y="8482"/>
                    <a:pt x="4670" y="8369"/>
                  </a:cubicBezTo>
                  <a:lnTo>
                    <a:pt x="4670" y="7320"/>
                  </a:lnTo>
                  <a:cubicBezTo>
                    <a:pt x="4670" y="7213"/>
                    <a:pt x="4587" y="7118"/>
                    <a:pt x="4480" y="7112"/>
                  </a:cubicBezTo>
                  <a:cubicBezTo>
                    <a:pt x="4367" y="7112"/>
                    <a:pt x="4271" y="7201"/>
                    <a:pt x="4271" y="7308"/>
                  </a:cubicBezTo>
                  <a:lnTo>
                    <a:pt x="4271" y="8172"/>
                  </a:lnTo>
                  <a:lnTo>
                    <a:pt x="2371" y="8172"/>
                  </a:lnTo>
                  <a:lnTo>
                    <a:pt x="2371" y="6569"/>
                  </a:lnTo>
                  <a:cubicBezTo>
                    <a:pt x="2371" y="6368"/>
                    <a:pt x="2294" y="6176"/>
                    <a:pt x="2151" y="6033"/>
                  </a:cubicBezTo>
                  <a:lnTo>
                    <a:pt x="804" y="4699"/>
                  </a:lnTo>
                  <a:cubicBezTo>
                    <a:pt x="560" y="4449"/>
                    <a:pt x="417" y="4116"/>
                    <a:pt x="417" y="3765"/>
                  </a:cubicBezTo>
                  <a:lnTo>
                    <a:pt x="417" y="798"/>
                  </a:lnTo>
                  <a:cubicBezTo>
                    <a:pt x="417" y="582"/>
                    <a:pt x="603" y="399"/>
                    <a:pt x="819" y="399"/>
                  </a:cubicBezTo>
                  <a:cubicBezTo>
                    <a:pt x="822" y="399"/>
                    <a:pt x="825" y="399"/>
                    <a:pt x="829" y="399"/>
                  </a:cubicBezTo>
                  <a:cubicBezTo>
                    <a:pt x="1043" y="411"/>
                    <a:pt x="1210" y="595"/>
                    <a:pt x="1210" y="810"/>
                  </a:cubicBezTo>
                  <a:lnTo>
                    <a:pt x="1210" y="3157"/>
                  </a:lnTo>
                  <a:cubicBezTo>
                    <a:pt x="1210" y="3396"/>
                    <a:pt x="1305" y="3622"/>
                    <a:pt x="1478" y="3795"/>
                  </a:cubicBezTo>
                  <a:lnTo>
                    <a:pt x="2616" y="4932"/>
                  </a:lnTo>
                  <a:cubicBezTo>
                    <a:pt x="2655" y="4972"/>
                    <a:pt x="2707" y="4991"/>
                    <a:pt x="2759" y="4991"/>
                  </a:cubicBezTo>
                  <a:cubicBezTo>
                    <a:pt x="2825" y="4991"/>
                    <a:pt x="2892" y="4960"/>
                    <a:pt x="2931" y="4897"/>
                  </a:cubicBezTo>
                  <a:cubicBezTo>
                    <a:pt x="2979" y="4812"/>
                    <a:pt x="2961" y="4711"/>
                    <a:pt x="2896" y="4647"/>
                  </a:cubicBezTo>
                  <a:lnTo>
                    <a:pt x="2300" y="4050"/>
                  </a:lnTo>
                  <a:cubicBezTo>
                    <a:pt x="2151" y="3902"/>
                    <a:pt x="2151" y="3657"/>
                    <a:pt x="2300" y="3503"/>
                  </a:cubicBezTo>
                  <a:cubicBezTo>
                    <a:pt x="2374" y="3428"/>
                    <a:pt x="2474" y="3390"/>
                    <a:pt x="2573" y="3390"/>
                  </a:cubicBezTo>
                  <a:cubicBezTo>
                    <a:pt x="2673" y="3390"/>
                    <a:pt x="2773" y="3428"/>
                    <a:pt x="2847" y="3503"/>
                  </a:cubicBezTo>
                  <a:lnTo>
                    <a:pt x="3998" y="4658"/>
                  </a:lnTo>
                  <a:cubicBezTo>
                    <a:pt x="4177" y="4837"/>
                    <a:pt x="4271" y="5068"/>
                    <a:pt x="4271" y="5318"/>
                  </a:cubicBezTo>
                  <a:lnTo>
                    <a:pt x="4271" y="6343"/>
                  </a:lnTo>
                  <a:cubicBezTo>
                    <a:pt x="4271" y="6456"/>
                    <a:pt x="4361" y="6552"/>
                    <a:pt x="4468" y="6552"/>
                  </a:cubicBezTo>
                  <a:cubicBezTo>
                    <a:pt x="4472" y="6552"/>
                    <a:pt x="4475" y="6552"/>
                    <a:pt x="4478" y="6552"/>
                  </a:cubicBezTo>
                  <a:cubicBezTo>
                    <a:pt x="4586" y="6552"/>
                    <a:pt x="4670" y="6466"/>
                    <a:pt x="4670" y="6355"/>
                  </a:cubicBezTo>
                  <a:lnTo>
                    <a:pt x="4670" y="5331"/>
                  </a:lnTo>
                  <a:cubicBezTo>
                    <a:pt x="4670" y="4968"/>
                    <a:pt x="4527" y="4628"/>
                    <a:pt x="4277" y="4378"/>
                  </a:cubicBezTo>
                  <a:lnTo>
                    <a:pt x="3110" y="3210"/>
                  </a:lnTo>
                  <a:cubicBezTo>
                    <a:pt x="2955" y="3056"/>
                    <a:pt x="2752" y="2978"/>
                    <a:pt x="2550" y="2978"/>
                  </a:cubicBezTo>
                  <a:cubicBezTo>
                    <a:pt x="2347" y="2978"/>
                    <a:pt x="2145" y="3056"/>
                    <a:pt x="1989" y="3210"/>
                  </a:cubicBezTo>
                  <a:cubicBezTo>
                    <a:pt x="1889" y="3311"/>
                    <a:pt x="1824" y="3431"/>
                    <a:pt x="1788" y="3562"/>
                  </a:cubicBezTo>
                  <a:cubicBezTo>
                    <a:pt x="1668" y="3454"/>
                    <a:pt x="1579" y="3311"/>
                    <a:pt x="1579" y="3146"/>
                  </a:cubicBezTo>
                  <a:lnTo>
                    <a:pt x="1579" y="810"/>
                  </a:lnTo>
                  <a:cubicBezTo>
                    <a:pt x="1579" y="381"/>
                    <a:pt x="1239" y="18"/>
                    <a:pt x="817" y="1"/>
                  </a:cubicBezTo>
                  <a:cubicBezTo>
                    <a:pt x="810" y="0"/>
                    <a:pt x="802" y="0"/>
                    <a:pt x="7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52;p72">
              <a:extLst>
                <a:ext uri="{FF2B5EF4-FFF2-40B4-BE49-F238E27FC236}">
                  <a16:creationId xmlns:a16="http://schemas.microsoft.com/office/drawing/2014/main" id="{5ADA513F-164B-A246-1F9E-3FB7E4AB1ADA}"/>
                </a:ext>
              </a:extLst>
            </p:cNvPr>
            <p:cNvSpPr/>
            <p:nvPr/>
          </p:nvSpPr>
          <p:spPr>
            <a:xfrm>
              <a:off x="4198972" y="2258932"/>
              <a:ext cx="125887" cy="230946"/>
            </a:xfrm>
            <a:custGeom>
              <a:avLst/>
              <a:gdLst/>
              <a:ahLst/>
              <a:cxnLst/>
              <a:rect l="l" t="t" r="r" b="b"/>
              <a:pathLst>
                <a:path w="4672" h="8571" extrusionOk="0">
                  <a:moveTo>
                    <a:pt x="3878" y="399"/>
                  </a:moveTo>
                  <a:cubicBezTo>
                    <a:pt x="4088" y="399"/>
                    <a:pt x="4272" y="582"/>
                    <a:pt x="4272" y="798"/>
                  </a:cubicBezTo>
                  <a:lnTo>
                    <a:pt x="4272" y="3765"/>
                  </a:lnTo>
                  <a:cubicBezTo>
                    <a:pt x="4272" y="4116"/>
                    <a:pt x="4135" y="4449"/>
                    <a:pt x="3885" y="4699"/>
                  </a:cubicBezTo>
                  <a:lnTo>
                    <a:pt x="2546" y="6033"/>
                  </a:lnTo>
                  <a:cubicBezTo>
                    <a:pt x="2403" y="6176"/>
                    <a:pt x="2324" y="6368"/>
                    <a:pt x="2324" y="6569"/>
                  </a:cubicBezTo>
                  <a:lnTo>
                    <a:pt x="2324" y="8172"/>
                  </a:lnTo>
                  <a:lnTo>
                    <a:pt x="394" y="8172"/>
                  </a:lnTo>
                  <a:lnTo>
                    <a:pt x="394" y="5326"/>
                  </a:lnTo>
                  <a:cubicBezTo>
                    <a:pt x="394" y="5075"/>
                    <a:pt x="496" y="4831"/>
                    <a:pt x="674" y="4652"/>
                  </a:cubicBezTo>
                  <a:lnTo>
                    <a:pt x="1836" y="3490"/>
                  </a:lnTo>
                  <a:cubicBezTo>
                    <a:pt x="1911" y="3416"/>
                    <a:pt x="2011" y="3379"/>
                    <a:pt x="2110" y="3379"/>
                  </a:cubicBezTo>
                  <a:cubicBezTo>
                    <a:pt x="2210" y="3379"/>
                    <a:pt x="2310" y="3416"/>
                    <a:pt x="2384" y="3490"/>
                  </a:cubicBezTo>
                  <a:cubicBezTo>
                    <a:pt x="2538" y="3646"/>
                    <a:pt x="2538" y="3889"/>
                    <a:pt x="2384" y="4045"/>
                  </a:cubicBezTo>
                  <a:lnTo>
                    <a:pt x="1782" y="4647"/>
                  </a:lnTo>
                  <a:cubicBezTo>
                    <a:pt x="1705" y="4724"/>
                    <a:pt x="1705" y="4854"/>
                    <a:pt x="1782" y="4932"/>
                  </a:cubicBezTo>
                  <a:cubicBezTo>
                    <a:pt x="1821" y="4971"/>
                    <a:pt x="1873" y="4990"/>
                    <a:pt x="1925" y="4990"/>
                  </a:cubicBezTo>
                  <a:cubicBezTo>
                    <a:pt x="1977" y="4990"/>
                    <a:pt x="2029" y="4971"/>
                    <a:pt x="2068" y="4932"/>
                  </a:cubicBezTo>
                  <a:lnTo>
                    <a:pt x="3217" y="3782"/>
                  </a:lnTo>
                  <a:cubicBezTo>
                    <a:pt x="3390" y="3610"/>
                    <a:pt x="3486" y="3383"/>
                    <a:pt x="3486" y="3146"/>
                  </a:cubicBezTo>
                  <a:lnTo>
                    <a:pt x="3486" y="810"/>
                  </a:lnTo>
                  <a:cubicBezTo>
                    <a:pt x="3486" y="595"/>
                    <a:pt x="3653" y="411"/>
                    <a:pt x="3868" y="399"/>
                  </a:cubicBezTo>
                  <a:cubicBezTo>
                    <a:pt x="3871" y="399"/>
                    <a:pt x="3874" y="399"/>
                    <a:pt x="3878" y="399"/>
                  </a:cubicBezTo>
                  <a:close/>
                  <a:moveTo>
                    <a:pt x="3877" y="0"/>
                  </a:moveTo>
                  <a:cubicBezTo>
                    <a:pt x="3868" y="0"/>
                    <a:pt x="3858" y="0"/>
                    <a:pt x="3849" y="1"/>
                  </a:cubicBezTo>
                  <a:cubicBezTo>
                    <a:pt x="3432" y="18"/>
                    <a:pt x="3087" y="381"/>
                    <a:pt x="3087" y="810"/>
                  </a:cubicBezTo>
                  <a:lnTo>
                    <a:pt x="3087" y="3146"/>
                  </a:lnTo>
                  <a:cubicBezTo>
                    <a:pt x="3087" y="3306"/>
                    <a:pt x="3003" y="3454"/>
                    <a:pt x="2884" y="3556"/>
                  </a:cubicBezTo>
                  <a:cubicBezTo>
                    <a:pt x="2849" y="3431"/>
                    <a:pt x="2777" y="3311"/>
                    <a:pt x="2676" y="3210"/>
                  </a:cubicBezTo>
                  <a:cubicBezTo>
                    <a:pt x="2524" y="3056"/>
                    <a:pt x="2322" y="2978"/>
                    <a:pt x="2119" y="2978"/>
                  </a:cubicBezTo>
                  <a:cubicBezTo>
                    <a:pt x="1915" y="2978"/>
                    <a:pt x="1711" y="3056"/>
                    <a:pt x="1556" y="3210"/>
                  </a:cubicBezTo>
                  <a:lnTo>
                    <a:pt x="394" y="4372"/>
                  </a:lnTo>
                  <a:cubicBezTo>
                    <a:pt x="138" y="4622"/>
                    <a:pt x="1" y="4961"/>
                    <a:pt x="1" y="5318"/>
                  </a:cubicBezTo>
                  <a:lnTo>
                    <a:pt x="1" y="8369"/>
                  </a:lnTo>
                  <a:cubicBezTo>
                    <a:pt x="1" y="8482"/>
                    <a:pt x="91" y="8571"/>
                    <a:pt x="198" y="8571"/>
                  </a:cubicBezTo>
                  <a:lnTo>
                    <a:pt x="2515" y="8571"/>
                  </a:lnTo>
                  <a:cubicBezTo>
                    <a:pt x="2628" y="8571"/>
                    <a:pt x="2717" y="8482"/>
                    <a:pt x="2717" y="8369"/>
                  </a:cubicBezTo>
                  <a:lnTo>
                    <a:pt x="2717" y="6564"/>
                  </a:lnTo>
                  <a:cubicBezTo>
                    <a:pt x="2717" y="6469"/>
                    <a:pt x="2753" y="6379"/>
                    <a:pt x="2824" y="6308"/>
                  </a:cubicBezTo>
                  <a:lnTo>
                    <a:pt x="4165" y="4974"/>
                  </a:lnTo>
                  <a:cubicBezTo>
                    <a:pt x="4492" y="4652"/>
                    <a:pt x="4671" y="4218"/>
                    <a:pt x="4671" y="3759"/>
                  </a:cubicBezTo>
                  <a:lnTo>
                    <a:pt x="4671" y="793"/>
                  </a:lnTo>
                  <a:cubicBezTo>
                    <a:pt x="4671" y="578"/>
                    <a:pt x="4588" y="375"/>
                    <a:pt x="4427" y="227"/>
                  </a:cubicBezTo>
                  <a:cubicBezTo>
                    <a:pt x="4279" y="79"/>
                    <a:pt x="4086" y="0"/>
                    <a:pt x="3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What To Do For World Nature Conservation Day by Slidesgo">
  <a:themeElements>
    <a:clrScheme name="Simple Light">
      <a:dk1>
        <a:srgbClr val="13234B"/>
      </a:dk1>
      <a:lt1>
        <a:srgbClr val="FFFFFF"/>
      </a:lt1>
      <a:dk2>
        <a:srgbClr val="FEFEFE"/>
      </a:dk2>
      <a:lt2>
        <a:srgbClr val="678D41"/>
      </a:lt2>
      <a:accent1>
        <a:srgbClr val="C9D887"/>
      </a:accent1>
      <a:accent2>
        <a:srgbClr val="5080D4"/>
      </a:accent2>
      <a:accent3>
        <a:srgbClr val="394D85"/>
      </a:accent3>
      <a:accent4>
        <a:srgbClr val="A2CE9C"/>
      </a:accent4>
      <a:accent5>
        <a:srgbClr val="7EC1F4"/>
      </a:accent5>
      <a:accent6>
        <a:srgbClr val="FFFFFF"/>
      </a:accent6>
      <a:hlink>
        <a:srgbClr val="1323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457</Words>
  <Application>Microsoft Office PowerPoint</Application>
  <PresentationFormat>On-screen Show (16:9)</PresentationFormat>
  <Paragraphs>48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Roboto Condensed Light</vt:lpstr>
      <vt:lpstr>Times New Roman</vt:lpstr>
      <vt:lpstr>Wingdings</vt:lpstr>
      <vt:lpstr>Garamond</vt:lpstr>
      <vt:lpstr>Ingrid Darling</vt:lpstr>
      <vt:lpstr>Fahkwang</vt:lpstr>
      <vt:lpstr>Quicksand</vt:lpstr>
      <vt:lpstr>Arial</vt:lpstr>
      <vt:lpstr>What To Do For World Nature Conservation Day by Slidesgo</vt:lpstr>
      <vt:lpstr>SMART INDIA HACKATHON 2024</vt:lpstr>
      <vt:lpstr>SMART INDIA HACKATHON 2024</vt:lpstr>
      <vt:lpstr>Proposed Solution</vt:lpstr>
      <vt:lpstr>PROBLEM STATEMENT </vt:lpstr>
      <vt:lpstr>PowerPoint Presentation</vt:lpstr>
      <vt:lpstr>PROBLEM SOLUTION</vt:lpstr>
      <vt:lpstr>PROBLEM SOLUTION</vt:lpstr>
      <vt:lpstr>PROBLEM SOLUTION</vt:lpstr>
      <vt:lpstr>TECHNICAL APPROACH</vt:lpstr>
      <vt:lpstr>FLOW CHART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Susma Raj</dc:creator>
  <cp:lastModifiedBy>Susma Raj</cp:lastModifiedBy>
  <cp:revision>6</cp:revision>
  <dcterms:modified xsi:type="dcterms:W3CDTF">2024-08-19T08:04:45Z</dcterms:modified>
</cp:coreProperties>
</file>